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chemeClr val="bg1"/>
        </a:solidFill>
        <a:effectLst/>
      </p:bgPr>
    </p:bg>
    <p:spTree>
      <p:nvGrpSpPr>
        <p:cNvPr id="1" name=""/>
        <p:cNvGrpSpPr/>
        <p:nvPr/>
      </p:nvGrpSpPr>
      <p:grpSpPr>
        <a:xfrm>
          <a:off x="0" y="0"/>
          <a:ext cx="0" cy="0"/>
          <a:chOff x="0" y="0"/>
          <a:chExt cx="0" cy="0"/>
        </a:xfrm>
      </p:grpSpPr>
      <p:sp>
        <p:nvSpPr>
          <p:cNvPr id="305154" name="Text Placeholder 7"/>
          <p:cNvSpPr>
            <a:spLocks noGrp="1"/>
          </p:cNvSpPr>
          <p:nvPr>
            <p:ph type="subTitle" idx="1"/>
          </p:nvPr>
        </p:nvSpPr>
        <p:spPr bwMode="invGray">
          <a:xfrm>
            <a:off x="1709271" y="3900488"/>
            <a:ext cx="9365131" cy="288092"/>
          </a:xfrm>
        </p:spPr>
        <p:txBody>
          <a:bodyPr>
            <a:spAutoFit/>
          </a:bodyPr>
          <a:lstStyle>
            <a:lvl1pPr marL="0" indent="0">
              <a:buFontTx/>
              <a:buNone/>
              <a:defRPr sz="1272" b="0" smtClean="0">
                <a:solidFill>
                  <a:schemeClr val="tx1"/>
                </a:solidFill>
                <a:latin typeface="Arial" charset="0"/>
              </a:defRPr>
            </a:lvl1pPr>
          </a:lstStyle>
          <a:p>
            <a:r>
              <a:rPr lang="en-US" smtClean="0"/>
              <a:t>Click to edit Master subtitle style</a:t>
            </a:r>
            <a:endParaRPr lang="en-US" dirty="0" smtClean="0"/>
          </a:p>
        </p:txBody>
      </p:sp>
      <p:sp>
        <p:nvSpPr>
          <p:cNvPr id="305156" name="Rectangle 5"/>
          <p:cNvSpPr>
            <a:spLocks noGrp="1" noChangeArrowheads="1"/>
          </p:cNvSpPr>
          <p:nvPr>
            <p:ph type="ctrTitle"/>
          </p:nvPr>
        </p:nvSpPr>
        <p:spPr bwMode="invGray">
          <a:xfrm>
            <a:off x="1709271" y="2286001"/>
            <a:ext cx="9365131" cy="1231106"/>
          </a:xfrm>
          <a:prstGeom prst="rect">
            <a:avLst/>
          </a:prstGeom>
        </p:spPr>
        <p:txBody>
          <a:bodyPr anchor="b">
            <a:noAutofit/>
          </a:bodyPr>
          <a:lstStyle>
            <a:lvl1pPr>
              <a:defRPr sz="2261" smtClean="0">
                <a:solidFill>
                  <a:schemeClr val="tx1"/>
                </a:solidFill>
                <a:latin typeface="Arial" charset="0"/>
              </a:defRPr>
            </a:lvl1pPr>
          </a:lstStyle>
          <a:p>
            <a:r>
              <a:rPr lang="en-US" smtClean="0"/>
              <a:t>Click to edit Master title style</a:t>
            </a:r>
            <a:endParaRPr lang="en-US" dirty="0" smtClean="0"/>
          </a:p>
        </p:txBody>
      </p:sp>
      <p:sp>
        <p:nvSpPr>
          <p:cNvPr id="27" name="Rectangle 26"/>
          <p:cNvSpPr/>
          <p:nvPr userDrawn="1"/>
        </p:nvSpPr>
        <p:spPr bwMode="auto">
          <a:xfrm>
            <a:off x="602852" y="428249"/>
            <a:ext cx="3507181" cy="1056861"/>
          </a:xfrm>
          <a:prstGeom prst="rect">
            <a:avLst/>
          </a:prstGeom>
          <a:solidFill>
            <a:schemeClr val="bg1"/>
          </a:solidFill>
          <a:ln>
            <a:noFill/>
          </a:ln>
          <a:effectLst/>
          <a:extLst/>
        </p:spPr>
        <p:txBody>
          <a:bodyPr vert="horz" wrap="square" lIns="91440" tIns="45720" rIns="91440" bIns="45720" numCol="1" rtlCol="0" anchor="t" anchorCtr="0" compatLnSpc="1">
            <a:prstTxWarp prst="textNoShape">
              <a:avLst/>
            </a:prstTxWarp>
          </a:bodyPr>
          <a:lstStyle/>
          <a:p>
            <a:pPr algn="r" fontAlgn="base">
              <a:spcBef>
                <a:spcPct val="0"/>
              </a:spcBef>
              <a:spcAft>
                <a:spcPct val="0"/>
              </a:spcAft>
            </a:pPr>
            <a:endParaRPr lang="en-US" sz="1000" b="1" dirty="0">
              <a:solidFill>
                <a:prstClr val="white"/>
              </a:solidFill>
              <a:latin typeface="Arial" panose="020B0604020202020204" pitchFamily="34" charset="0"/>
            </a:endParaRPr>
          </a:p>
        </p:txBody>
      </p:sp>
      <p:sp>
        <p:nvSpPr>
          <p:cNvPr id="13" name="TextBox 12"/>
          <p:cNvSpPr txBox="1"/>
          <p:nvPr userDrawn="1"/>
        </p:nvSpPr>
        <p:spPr>
          <a:xfrm>
            <a:off x="-5198" y="6648044"/>
            <a:ext cx="12197199" cy="276999"/>
          </a:xfrm>
          <a:prstGeom prst="rect">
            <a:avLst/>
          </a:prstGeom>
          <a:solidFill>
            <a:schemeClr val="accent1">
              <a:lumMod val="20000"/>
              <a:lumOff val="80000"/>
            </a:schemeClr>
          </a:solidFill>
          <a:ln>
            <a:solidFill>
              <a:schemeClr val="bg1">
                <a:lumMod val="85000"/>
              </a:schemeClr>
            </a:solidFill>
          </a:ln>
        </p:spPr>
        <p:txBody>
          <a:bodyPr wrap="square">
            <a:spAutoFit/>
          </a:bodyPr>
          <a:lstStyle/>
          <a:p>
            <a:pPr>
              <a:defRPr/>
            </a:pPr>
            <a:endParaRPr lang="en-US" sz="1200" dirty="0">
              <a:solidFill>
                <a:prstClr val="black"/>
              </a:solidFill>
              <a:latin typeface="Arial Narrow" panose="020B0606020202030204" pitchFamily="34" charset="0"/>
            </a:endParaRPr>
          </a:p>
        </p:txBody>
      </p:sp>
      <p:sp>
        <p:nvSpPr>
          <p:cNvPr id="14" name="TextBox 20"/>
          <p:cNvSpPr txBox="1">
            <a:spLocks noChangeArrowheads="1"/>
          </p:cNvSpPr>
          <p:nvPr userDrawn="1"/>
        </p:nvSpPr>
        <p:spPr bwMode="auto">
          <a:xfrm>
            <a:off x="0" y="6678821"/>
            <a:ext cx="5588000" cy="215444"/>
          </a:xfrm>
          <a:prstGeom prst="rect">
            <a:avLst/>
          </a:prstGeom>
          <a:noFill/>
          <a:ln w="9525">
            <a:noFill/>
            <a:miter lim="800000"/>
            <a:headEnd/>
            <a:tailEnd/>
          </a:ln>
        </p:spPr>
        <p:txBody>
          <a:bodyPr lIns="0" tIns="0" rIns="0" bIns="0">
            <a:spAutoFit/>
          </a:bodyPr>
          <a:lstStyle/>
          <a:p>
            <a:pPr>
              <a:defRPr/>
            </a:pPr>
            <a:r>
              <a:rPr lang="en-US" sz="1400" dirty="0">
                <a:solidFill>
                  <a:prstClr val="black"/>
                </a:solidFill>
              </a:rPr>
              <a:t>Satyam Venture Engineering Services  </a:t>
            </a:r>
          </a:p>
        </p:txBody>
      </p:sp>
      <p:sp>
        <p:nvSpPr>
          <p:cNvPr id="20" name="Rectangle 19"/>
          <p:cNvSpPr/>
          <p:nvPr userDrawn="1"/>
        </p:nvSpPr>
        <p:spPr>
          <a:xfrm>
            <a:off x="5400951" y="6650537"/>
            <a:ext cx="1130438" cy="307777"/>
          </a:xfrm>
          <a:prstGeom prst="rect">
            <a:avLst/>
          </a:prstGeom>
        </p:spPr>
        <p:txBody>
          <a:bodyPr wrap="none">
            <a:spAutoFit/>
          </a:bodyPr>
          <a:lstStyle/>
          <a:p>
            <a:pPr>
              <a:defRPr/>
            </a:pPr>
            <a:r>
              <a:rPr lang="en-US" sz="1400" dirty="0">
                <a:solidFill>
                  <a:prstClr val="black"/>
                </a:solidFill>
                <a:latin typeface="Arial" charset="0"/>
              </a:rPr>
              <a:t>Confidential</a:t>
            </a:r>
          </a:p>
        </p:txBody>
      </p:sp>
      <p:sp>
        <p:nvSpPr>
          <p:cNvPr id="22" name="Slide Number Placeholder 5"/>
          <p:cNvSpPr txBox="1">
            <a:spLocks/>
          </p:cNvSpPr>
          <p:nvPr userDrawn="1"/>
        </p:nvSpPr>
        <p:spPr bwMode="auto">
          <a:xfrm>
            <a:off x="11609701" y="6609736"/>
            <a:ext cx="571501" cy="293687"/>
          </a:xfrm>
          <a:prstGeom prst="rect">
            <a:avLst/>
          </a:prstGeom>
          <a:noFill/>
          <a:ln w="9525">
            <a:noFill/>
            <a:miter lim="800000"/>
            <a:headEnd/>
            <a:tailEnd/>
          </a:ln>
        </p:spPr>
        <p:txBody>
          <a:bodyPr anchor="ctr"/>
          <a:lstStyle/>
          <a:p>
            <a:pPr algn="r">
              <a:defRPr/>
            </a:pPr>
            <a:fld id="{7C19EC51-3157-4335-A3AB-23C6C5FF8A2F}" type="slidenum">
              <a:rPr lang="en-US" sz="1400">
                <a:solidFill>
                  <a:prstClr val="black"/>
                </a:solidFill>
                <a:latin typeface="Arial" panose="020B0604020202020204" pitchFamily="34" charset="0"/>
                <a:cs typeface="Arial" panose="020B0604020202020204" pitchFamily="34" charset="0"/>
              </a:rPr>
              <a:pPr algn="r">
                <a:defRPr/>
              </a:pPr>
              <a:t>‹#›</a:t>
            </a:fld>
            <a:endParaRPr lang="en-US" sz="1400" dirty="0">
              <a:solidFill>
                <a:prstClr val="black"/>
              </a:solidFill>
              <a:latin typeface="Arial" panose="020B0604020202020204" pitchFamily="34" charset="0"/>
              <a:cs typeface="Arial" panose="020B0604020202020204" pitchFamily="34" charset="0"/>
            </a:endParaRPr>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634198" y="0"/>
            <a:ext cx="1547004" cy="509190"/>
          </a:xfrm>
          <a:prstGeom prst="rect">
            <a:avLst/>
          </a:prstGeom>
        </p:spPr>
      </p:pic>
    </p:spTree>
    <p:extLst>
      <p:ext uri="{BB962C8B-B14F-4D97-AF65-F5344CB8AC3E}">
        <p14:creationId xmlns:p14="http://schemas.microsoft.com/office/powerpoint/2010/main" val="341840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5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938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811695" y="516835"/>
            <a:ext cx="10515600" cy="556591"/>
          </a:xfrm>
          <a:prstGeom prst="rect">
            <a:avLst/>
          </a:prstGeom>
        </p:spPr>
        <p:txBody>
          <a:bodyPr vert="horz" lIns="91440" tIns="45720" rIns="91440" bIns="45720" rtlCol="0" anchor="ctr">
            <a:normAutofit/>
          </a:bodyPr>
          <a:lstStyle>
            <a:lvl1pPr>
              <a:defRPr sz="2400"/>
            </a:lvl1pPr>
          </a:lstStyle>
          <a:p>
            <a:r>
              <a:rPr lang="en-US" dirty="0" smtClean="0"/>
              <a:t>Click to edit Master title style</a:t>
            </a:r>
            <a:endParaRPr lang="en-US" dirty="0"/>
          </a:p>
        </p:txBody>
      </p:sp>
    </p:spTree>
    <p:extLst>
      <p:ext uri="{BB962C8B-B14F-4D97-AF65-F5344CB8AC3E}">
        <p14:creationId xmlns:p14="http://schemas.microsoft.com/office/powerpoint/2010/main" val="65037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11695" y="516835"/>
            <a:ext cx="10515600" cy="556591"/>
          </a:xfrm>
          <a:prstGeom prst="rect">
            <a:avLst/>
          </a:prstGeom>
        </p:spPr>
        <p:txBody>
          <a:bodyPr vert="horz" lIns="91440" tIns="45720" rIns="91440" bIns="45720" rtlCol="0" anchor="ctr">
            <a:normAutofit/>
          </a:bodyPr>
          <a:lstStyle>
            <a:lvl1pPr>
              <a:defRPr sz="2400"/>
            </a:lvl1pPr>
          </a:lstStyle>
          <a:p>
            <a:r>
              <a:rPr lang="en-US" smtClean="0"/>
              <a:t>Click to edit Master title style</a:t>
            </a:r>
            <a:endParaRPr lang="en-US"/>
          </a:p>
        </p:txBody>
      </p:sp>
    </p:spTree>
    <p:extLst>
      <p:ext uri="{BB962C8B-B14F-4D97-AF65-F5344CB8AC3E}">
        <p14:creationId xmlns:p14="http://schemas.microsoft.com/office/powerpoint/2010/main" val="4294754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987" y="1225776"/>
            <a:ext cx="11267015" cy="5373807"/>
          </a:xfrm>
        </p:spPr>
        <p:txBody>
          <a:bodyPr/>
          <a:lstStyle>
            <a:lvl1pPr>
              <a:defRPr sz="1272"/>
            </a:lvl1pPr>
            <a:lvl2pPr>
              <a:defRPr sz="1272"/>
            </a:lvl2pPr>
            <a:lvl3pPr>
              <a:defRPr sz="1272"/>
            </a:lvl3pPr>
            <a:lvl4pPr>
              <a:defRPr sz="1272"/>
            </a:lvl4pPr>
            <a:lvl5pPr>
              <a:defRPr sz="1272"/>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
          <p:cNvSpPr>
            <a:spLocks noGrp="1"/>
          </p:cNvSpPr>
          <p:nvPr>
            <p:ph type="title"/>
          </p:nvPr>
        </p:nvSpPr>
        <p:spPr>
          <a:xfrm>
            <a:off x="811695" y="516835"/>
            <a:ext cx="10515600" cy="556591"/>
          </a:xfrm>
          <a:prstGeom prst="rect">
            <a:avLst/>
          </a:prstGeom>
        </p:spPr>
        <p:txBody>
          <a:bodyPr vert="horz" lIns="91440" tIns="45720" rIns="91440" bIns="45720" rtlCol="0" anchor="ctr">
            <a:normAutofit/>
          </a:bodyPr>
          <a:lstStyle>
            <a:lvl1pPr>
              <a:defRPr sz="2400"/>
            </a:lvl1pPr>
          </a:lstStyle>
          <a:p>
            <a:r>
              <a:rPr lang="en-US" smtClean="0"/>
              <a:t>Click to edit Master title style</a:t>
            </a:r>
            <a:endParaRPr lang="en-US"/>
          </a:p>
        </p:txBody>
      </p:sp>
    </p:spTree>
    <p:extLst>
      <p:ext uri="{BB962C8B-B14F-4D97-AF65-F5344CB8AC3E}">
        <p14:creationId xmlns:p14="http://schemas.microsoft.com/office/powerpoint/2010/main" val="313948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6987" y="1395541"/>
            <a:ext cx="5566835" cy="5076825"/>
          </a:xfrm>
        </p:spPr>
        <p:txBody>
          <a:bodyPr/>
          <a:lstStyle>
            <a:lvl1pPr>
              <a:defRPr sz="1272"/>
            </a:lvl1pPr>
            <a:lvl2pPr>
              <a:defRPr sz="1272"/>
            </a:lvl2pPr>
            <a:lvl3pPr>
              <a:defRPr sz="1272"/>
            </a:lvl3pPr>
            <a:lvl4pPr>
              <a:defRPr sz="1272"/>
            </a:lvl4pPr>
            <a:lvl5pPr>
              <a:defRPr sz="1272"/>
            </a:lvl5pPr>
            <a:lvl6pPr>
              <a:defRPr sz="1272"/>
            </a:lvl6pPr>
            <a:lvl7pPr>
              <a:defRPr sz="1272"/>
            </a:lvl7pPr>
            <a:lvl8pPr>
              <a:defRPr sz="1272"/>
            </a:lvl8pPr>
            <a:lvl9pPr>
              <a:defRPr sz="127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52187" y="1395541"/>
            <a:ext cx="5568949" cy="5076825"/>
          </a:xfrm>
        </p:spPr>
        <p:txBody>
          <a:bodyPr/>
          <a:lstStyle>
            <a:lvl1pPr>
              <a:defRPr sz="1272"/>
            </a:lvl1pPr>
            <a:lvl2pPr>
              <a:defRPr sz="1272"/>
            </a:lvl2pPr>
            <a:lvl3pPr>
              <a:defRPr sz="1272"/>
            </a:lvl3pPr>
            <a:lvl4pPr>
              <a:defRPr sz="1272"/>
            </a:lvl4pPr>
            <a:lvl5pPr>
              <a:defRPr sz="1272"/>
            </a:lvl5pPr>
            <a:lvl6pPr>
              <a:defRPr sz="1272"/>
            </a:lvl6pPr>
            <a:lvl7pPr>
              <a:defRPr sz="1272"/>
            </a:lvl7pPr>
            <a:lvl8pPr>
              <a:defRPr sz="1272"/>
            </a:lvl8pPr>
            <a:lvl9pPr>
              <a:defRPr sz="127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Placeholder 1"/>
          <p:cNvSpPr>
            <a:spLocks noGrp="1"/>
          </p:cNvSpPr>
          <p:nvPr>
            <p:ph type="title"/>
          </p:nvPr>
        </p:nvSpPr>
        <p:spPr>
          <a:xfrm>
            <a:off x="811695" y="516835"/>
            <a:ext cx="10515600" cy="556591"/>
          </a:xfrm>
          <a:prstGeom prst="rect">
            <a:avLst/>
          </a:prstGeom>
        </p:spPr>
        <p:txBody>
          <a:bodyPr vert="horz" lIns="91440" tIns="45720" rIns="91440" bIns="45720" rtlCol="0" anchor="ctr">
            <a:normAutofit/>
          </a:bodyPr>
          <a:lstStyle>
            <a:lvl1pPr>
              <a:defRPr sz="2400"/>
            </a:lvl1pPr>
          </a:lstStyle>
          <a:p>
            <a:r>
              <a:rPr lang="en-US" smtClean="0"/>
              <a:t>Click to edit Master title style</a:t>
            </a:r>
            <a:endParaRPr lang="en-US"/>
          </a:p>
        </p:txBody>
      </p:sp>
    </p:spTree>
    <p:extLst>
      <p:ext uri="{BB962C8B-B14F-4D97-AF65-F5344CB8AC3E}">
        <p14:creationId xmlns:p14="http://schemas.microsoft.com/office/powerpoint/2010/main" val="320605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Content Placeholder 2"/>
          <p:cNvSpPr>
            <a:spLocks noGrp="1"/>
          </p:cNvSpPr>
          <p:nvPr>
            <p:ph sz="half" idx="1"/>
          </p:nvPr>
        </p:nvSpPr>
        <p:spPr>
          <a:xfrm>
            <a:off x="571484" y="1114697"/>
            <a:ext cx="5384800" cy="5486400"/>
          </a:xfrm>
        </p:spPr>
        <p:txBody>
          <a:bodyPr/>
          <a:lstStyle>
            <a:lvl1pPr>
              <a:defRPr sz="1979"/>
            </a:lvl1pPr>
            <a:lvl2pPr>
              <a:defRPr sz="1697"/>
            </a:lvl2pPr>
            <a:lvl3pPr>
              <a:defRPr sz="1413"/>
            </a:lvl3pPr>
            <a:lvl4pPr>
              <a:defRPr sz="1272"/>
            </a:lvl4pPr>
            <a:lvl5pPr>
              <a:defRPr sz="1272"/>
            </a:lvl5pPr>
            <a:lvl6pPr>
              <a:defRPr sz="1272"/>
            </a:lvl6pPr>
            <a:lvl7pPr>
              <a:defRPr sz="1272"/>
            </a:lvl7pPr>
            <a:lvl8pPr>
              <a:defRPr sz="1272"/>
            </a:lvl8pPr>
            <a:lvl9pPr>
              <a:defRPr sz="1272"/>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Placeholder 1"/>
          <p:cNvSpPr>
            <a:spLocks noGrp="1"/>
          </p:cNvSpPr>
          <p:nvPr>
            <p:ph type="title"/>
          </p:nvPr>
        </p:nvSpPr>
        <p:spPr>
          <a:xfrm>
            <a:off x="811695" y="516835"/>
            <a:ext cx="10515600" cy="556591"/>
          </a:xfrm>
          <a:prstGeom prst="rect">
            <a:avLst/>
          </a:prstGeom>
        </p:spPr>
        <p:txBody>
          <a:bodyPr vert="horz" lIns="91440" tIns="45720" rIns="91440" bIns="45720" rtlCol="0" anchor="ctr">
            <a:normAutofit/>
          </a:bodyPr>
          <a:lstStyle>
            <a:lvl1pPr>
              <a:defRPr sz="2400"/>
            </a:lvl1pPr>
          </a:lstStyle>
          <a:p>
            <a:r>
              <a:rPr lang="en-US" smtClean="0"/>
              <a:t>Click to edit Master title style</a:t>
            </a:r>
            <a:endParaRPr lang="en-US"/>
          </a:p>
        </p:txBody>
      </p:sp>
    </p:spTree>
    <p:extLst>
      <p:ext uri="{BB962C8B-B14F-4D97-AF65-F5344CB8AC3E}">
        <p14:creationId xmlns:p14="http://schemas.microsoft.com/office/powerpoint/2010/main" val="281683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1636" y="1284798"/>
            <a:ext cx="5386919" cy="639762"/>
          </a:xfrm>
        </p:spPr>
        <p:txBody>
          <a:bodyPr anchor="b"/>
          <a:lstStyle>
            <a:lvl1pPr marL="0" indent="0">
              <a:buNone/>
              <a:defRPr sz="1697" b="1"/>
            </a:lvl1pPr>
            <a:lvl2pPr marL="323061" indent="0">
              <a:buNone/>
              <a:defRPr sz="1413" b="1"/>
            </a:lvl2pPr>
            <a:lvl3pPr marL="646121" indent="0">
              <a:buNone/>
              <a:defRPr sz="1272" b="1"/>
            </a:lvl3pPr>
            <a:lvl4pPr marL="969182" indent="0">
              <a:buNone/>
              <a:defRPr sz="1130" b="1"/>
            </a:lvl4pPr>
            <a:lvl5pPr marL="1292242" indent="0">
              <a:buNone/>
              <a:defRPr sz="1130" b="1"/>
            </a:lvl5pPr>
            <a:lvl6pPr marL="1615302" indent="0">
              <a:buNone/>
              <a:defRPr sz="1130" b="1"/>
            </a:lvl6pPr>
            <a:lvl7pPr marL="1938363" indent="0">
              <a:buNone/>
              <a:defRPr sz="1130" b="1"/>
            </a:lvl7pPr>
            <a:lvl8pPr marL="2261423" indent="0">
              <a:buNone/>
              <a:defRPr sz="1130" b="1"/>
            </a:lvl8pPr>
            <a:lvl9pPr marL="2584484" indent="0">
              <a:buNone/>
              <a:defRPr sz="1130" b="1"/>
            </a:lvl9pPr>
          </a:lstStyle>
          <a:p>
            <a:pPr lvl="0"/>
            <a:r>
              <a:rPr lang="en-US" smtClean="0"/>
              <a:t>Click to edit Master text styles</a:t>
            </a:r>
          </a:p>
        </p:txBody>
      </p:sp>
      <p:sp>
        <p:nvSpPr>
          <p:cNvPr id="4" name="Content Placeholder 3"/>
          <p:cNvSpPr>
            <a:spLocks noGrp="1"/>
          </p:cNvSpPr>
          <p:nvPr>
            <p:ph sz="half" idx="2"/>
          </p:nvPr>
        </p:nvSpPr>
        <p:spPr>
          <a:xfrm>
            <a:off x="821636" y="2092521"/>
            <a:ext cx="5386919" cy="4449763"/>
          </a:xfrm>
        </p:spPr>
        <p:txBody>
          <a:bodyPr/>
          <a:lstStyle>
            <a:lvl1pPr>
              <a:defRPr sz="1697"/>
            </a:lvl1pPr>
            <a:lvl2pPr>
              <a:defRPr sz="1413"/>
            </a:lvl2pPr>
            <a:lvl3pPr>
              <a:defRPr sz="1272"/>
            </a:lvl3pPr>
            <a:lvl4pPr>
              <a:defRPr sz="1130"/>
            </a:lvl4pPr>
            <a:lvl5pPr>
              <a:defRPr sz="1130"/>
            </a:lvl5pPr>
            <a:lvl6pPr>
              <a:defRPr sz="1130"/>
            </a:lvl6pPr>
            <a:lvl7pPr>
              <a:defRPr sz="1130"/>
            </a:lvl7pPr>
            <a:lvl8pPr>
              <a:defRPr sz="1130"/>
            </a:lvl8pPr>
            <a:lvl9pPr>
              <a:defRPr sz="113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405403" y="1284798"/>
            <a:ext cx="5389035" cy="639762"/>
          </a:xfrm>
        </p:spPr>
        <p:txBody>
          <a:bodyPr anchor="b"/>
          <a:lstStyle>
            <a:lvl1pPr marL="0" indent="0">
              <a:buNone/>
              <a:defRPr sz="1697" b="1"/>
            </a:lvl1pPr>
            <a:lvl2pPr marL="323061" indent="0">
              <a:buNone/>
              <a:defRPr sz="1413" b="1"/>
            </a:lvl2pPr>
            <a:lvl3pPr marL="646121" indent="0">
              <a:buNone/>
              <a:defRPr sz="1272" b="1"/>
            </a:lvl3pPr>
            <a:lvl4pPr marL="969182" indent="0">
              <a:buNone/>
              <a:defRPr sz="1130" b="1"/>
            </a:lvl4pPr>
            <a:lvl5pPr marL="1292242" indent="0">
              <a:buNone/>
              <a:defRPr sz="1130" b="1"/>
            </a:lvl5pPr>
            <a:lvl6pPr marL="1615302" indent="0">
              <a:buNone/>
              <a:defRPr sz="1130" b="1"/>
            </a:lvl6pPr>
            <a:lvl7pPr marL="1938363" indent="0">
              <a:buNone/>
              <a:defRPr sz="1130" b="1"/>
            </a:lvl7pPr>
            <a:lvl8pPr marL="2261423" indent="0">
              <a:buNone/>
              <a:defRPr sz="1130" b="1"/>
            </a:lvl8pPr>
            <a:lvl9pPr marL="2584484" indent="0">
              <a:buNone/>
              <a:defRPr sz="1130" b="1"/>
            </a:lvl9pPr>
          </a:lstStyle>
          <a:p>
            <a:pPr lvl="0"/>
            <a:r>
              <a:rPr lang="en-US" smtClean="0"/>
              <a:t>Click to edit Master text styles</a:t>
            </a:r>
          </a:p>
        </p:txBody>
      </p:sp>
      <p:sp>
        <p:nvSpPr>
          <p:cNvPr id="6" name="Content Placeholder 5"/>
          <p:cNvSpPr>
            <a:spLocks noGrp="1"/>
          </p:cNvSpPr>
          <p:nvPr>
            <p:ph sz="quarter" idx="4"/>
          </p:nvPr>
        </p:nvSpPr>
        <p:spPr>
          <a:xfrm>
            <a:off x="6405403" y="2092521"/>
            <a:ext cx="5389035" cy="4449763"/>
          </a:xfrm>
        </p:spPr>
        <p:txBody>
          <a:bodyPr/>
          <a:lstStyle>
            <a:lvl1pPr>
              <a:defRPr sz="1697"/>
            </a:lvl1pPr>
            <a:lvl2pPr>
              <a:defRPr sz="1413"/>
            </a:lvl2pPr>
            <a:lvl3pPr>
              <a:defRPr sz="1272"/>
            </a:lvl3pPr>
            <a:lvl4pPr>
              <a:defRPr sz="1130"/>
            </a:lvl4pPr>
            <a:lvl5pPr>
              <a:defRPr sz="1130"/>
            </a:lvl5pPr>
            <a:lvl6pPr>
              <a:defRPr sz="1130"/>
            </a:lvl6pPr>
            <a:lvl7pPr>
              <a:defRPr sz="1130"/>
            </a:lvl7pPr>
            <a:lvl8pPr>
              <a:defRPr sz="1130"/>
            </a:lvl8pPr>
            <a:lvl9pPr>
              <a:defRPr sz="113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Placeholder 1"/>
          <p:cNvSpPr>
            <a:spLocks noGrp="1"/>
          </p:cNvSpPr>
          <p:nvPr>
            <p:ph type="title"/>
          </p:nvPr>
        </p:nvSpPr>
        <p:spPr>
          <a:xfrm>
            <a:off x="811695" y="516835"/>
            <a:ext cx="10515600" cy="556591"/>
          </a:xfrm>
          <a:prstGeom prst="rect">
            <a:avLst/>
          </a:prstGeom>
        </p:spPr>
        <p:txBody>
          <a:bodyPr vert="horz" lIns="91440" tIns="45720" rIns="91440" bIns="45720" rtlCol="0" anchor="ctr">
            <a:normAutofit/>
          </a:bodyPr>
          <a:lstStyle>
            <a:lvl1pPr>
              <a:defRPr sz="2400"/>
            </a:lvl1pPr>
          </a:lstStyle>
          <a:p>
            <a:r>
              <a:rPr lang="en-US" smtClean="0"/>
              <a:t>Click to edit Master title style</a:t>
            </a:r>
            <a:endParaRPr lang="en-US"/>
          </a:p>
        </p:txBody>
      </p:sp>
    </p:spTree>
    <p:extLst>
      <p:ext uri="{BB962C8B-B14F-4D97-AF65-F5344CB8AC3E}">
        <p14:creationId xmlns:p14="http://schemas.microsoft.com/office/powerpoint/2010/main" val="261345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Content Placeholder 2"/>
          <p:cNvSpPr>
            <a:spLocks noGrp="1"/>
          </p:cNvSpPr>
          <p:nvPr>
            <p:ph sz="half" idx="1"/>
          </p:nvPr>
        </p:nvSpPr>
        <p:spPr>
          <a:xfrm>
            <a:off x="636104" y="1078727"/>
            <a:ext cx="5384800" cy="1828800"/>
          </a:xfrm>
        </p:spPr>
        <p:txBody>
          <a:bodyPr/>
          <a:lstStyle>
            <a:lvl1pPr>
              <a:buNone/>
              <a:defRPr sz="1697"/>
            </a:lvl1pPr>
            <a:lvl2pPr>
              <a:defRPr sz="1413"/>
            </a:lvl2pPr>
            <a:lvl3pPr>
              <a:defRPr sz="1272"/>
            </a:lvl3pPr>
            <a:lvl4pPr>
              <a:defRPr sz="1272"/>
            </a:lvl4pPr>
            <a:lvl5pPr>
              <a:defRPr sz="1272"/>
            </a:lvl5pPr>
            <a:lvl6pPr>
              <a:defRPr sz="1272"/>
            </a:lvl6pPr>
            <a:lvl7pPr>
              <a:defRPr sz="1272"/>
            </a:lvl7pPr>
            <a:lvl8pPr>
              <a:defRPr sz="1272"/>
            </a:lvl8pPr>
            <a:lvl9pPr>
              <a:defRPr sz="1272"/>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Picture Placeholder 4"/>
          <p:cNvSpPr>
            <a:spLocks noGrp="1"/>
          </p:cNvSpPr>
          <p:nvPr>
            <p:ph type="pic" sz="quarter" idx="10"/>
          </p:nvPr>
        </p:nvSpPr>
        <p:spPr>
          <a:xfrm>
            <a:off x="636104" y="3079521"/>
            <a:ext cx="5384800" cy="1752600"/>
          </a:xfrm>
        </p:spPr>
        <p:txBody>
          <a:bodyPr/>
          <a:lstStyle/>
          <a:p>
            <a:pPr lvl="0"/>
            <a:r>
              <a:rPr lang="en-US" noProof="0" dirty="0" smtClean="0"/>
              <a:t>Click icon to add picture</a:t>
            </a:r>
            <a:endParaRPr lang="en-US" noProof="0" dirty="0"/>
          </a:p>
        </p:txBody>
      </p:sp>
      <p:sp>
        <p:nvSpPr>
          <p:cNvPr id="7" name="Picture Placeholder 4"/>
          <p:cNvSpPr>
            <a:spLocks noGrp="1"/>
          </p:cNvSpPr>
          <p:nvPr>
            <p:ph type="pic" sz="quarter" idx="11"/>
          </p:nvPr>
        </p:nvSpPr>
        <p:spPr>
          <a:xfrm>
            <a:off x="6224104" y="3079521"/>
            <a:ext cx="5384800" cy="1752600"/>
          </a:xfrm>
        </p:spPr>
        <p:txBody>
          <a:bodyPr/>
          <a:lstStyle/>
          <a:p>
            <a:pPr lvl="0"/>
            <a:r>
              <a:rPr lang="en-US" noProof="0" dirty="0" smtClean="0"/>
              <a:t>Click icon to add picture</a:t>
            </a:r>
            <a:endParaRPr lang="en-US" noProof="0" dirty="0"/>
          </a:p>
        </p:txBody>
      </p:sp>
      <p:sp>
        <p:nvSpPr>
          <p:cNvPr id="8" name="Content Placeholder 2"/>
          <p:cNvSpPr>
            <a:spLocks noGrp="1"/>
          </p:cNvSpPr>
          <p:nvPr>
            <p:ph sz="half" idx="12"/>
          </p:nvPr>
        </p:nvSpPr>
        <p:spPr>
          <a:xfrm>
            <a:off x="6224104" y="1078727"/>
            <a:ext cx="5384800" cy="1828800"/>
          </a:xfrm>
        </p:spPr>
        <p:txBody>
          <a:bodyPr/>
          <a:lstStyle>
            <a:lvl1pPr>
              <a:buNone/>
              <a:defRPr sz="1697"/>
            </a:lvl1pPr>
            <a:lvl2pPr>
              <a:defRPr sz="1413"/>
            </a:lvl2pPr>
            <a:lvl3pPr>
              <a:defRPr sz="1272"/>
            </a:lvl3pPr>
            <a:lvl4pPr>
              <a:defRPr sz="1272"/>
            </a:lvl4pPr>
            <a:lvl5pPr>
              <a:defRPr sz="1272"/>
            </a:lvl5pPr>
            <a:lvl6pPr>
              <a:defRPr sz="1272"/>
            </a:lvl6pPr>
            <a:lvl7pPr>
              <a:defRPr sz="1272"/>
            </a:lvl7pPr>
            <a:lvl8pPr>
              <a:defRPr sz="1272"/>
            </a:lvl8pPr>
            <a:lvl9pPr>
              <a:defRPr sz="1272"/>
            </a:lvl9pPr>
          </a:lstStyle>
          <a:p>
            <a:pPr lvl="0"/>
            <a:r>
              <a:rPr lang="en-US" smtClean="0"/>
              <a:t>Click to edit Master text styles</a:t>
            </a:r>
          </a:p>
          <a:p>
            <a:pPr lvl="1"/>
            <a:r>
              <a:rPr lang="en-US" smtClean="0"/>
              <a:t>Second level</a:t>
            </a:r>
          </a:p>
          <a:p>
            <a:pPr lvl="2"/>
            <a:r>
              <a:rPr lang="en-US" smtClean="0"/>
              <a:t>Third level</a:t>
            </a:r>
          </a:p>
        </p:txBody>
      </p:sp>
      <p:sp>
        <p:nvSpPr>
          <p:cNvPr id="9" name="Content Placeholder 2"/>
          <p:cNvSpPr>
            <a:spLocks noGrp="1"/>
          </p:cNvSpPr>
          <p:nvPr>
            <p:ph sz="half" idx="13"/>
          </p:nvPr>
        </p:nvSpPr>
        <p:spPr>
          <a:xfrm>
            <a:off x="636104" y="5004115"/>
            <a:ext cx="5384800" cy="1524000"/>
          </a:xfrm>
        </p:spPr>
        <p:txBody>
          <a:bodyPr/>
          <a:lstStyle>
            <a:lvl1pPr>
              <a:buNone/>
              <a:defRPr sz="1413"/>
            </a:lvl1pPr>
            <a:lvl2pPr>
              <a:defRPr sz="989"/>
            </a:lvl2pPr>
            <a:lvl3pPr>
              <a:defRPr sz="1413"/>
            </a:lvl3pPr>
            <a:lvl4pPr>
              <a:defRPr sz="1272"/>
            </a:lvl4pPr>
            <a:lvl5pPr>
              <a:defRPr sz="1272"/>
            </a:lvl5pPr>
            <a:lvl6pPr>
              <a:defRPr sz="1272"/>
            </a:lvl6pPr>
            <a:lvl7pPr>
              <a:defRPr sz="1272"/>
            </a:lvl7pPr>
            <a:lvl8pPr>
              <a:defRPr sz="1272"/>
            </a:lvl8pPr>
            <a:lvl9pPr>
              <a:defRPr sz="127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4"/>
          </p:nvPr>
        </p:nvSpPr>
        <p:spPr>
          <a:xfrm>
            <a:off x="6224104" y="5004115"/>
            <a:ext cx="5384800" cy="1524000"/>
          </a:xfrm>
        </p:spPr>
        <p:txBody>
          <a:bodyPr/>
          <a:lstStyle>
            <a:lvl1pPr>
              <a:buNone/>
              <a:defRPr sz="1413"/>
            </a:lvl1pPr>
            <a:lvl2pPr>
              <a:defRPr sz="989"/>
            </a:lvl2pPr>
            <a:lvl3pPr>
              <a:defRPr sz="848"/>
            </a:lvl3pPr>
            <a:lvl4pPr>
              <a:defRPr sz="1272"/>
            </a:lvl4pPr>
            <a:lvl5pPr>
              <a:defRPr sz="1272"/>
            </a:lvl5pPr>
            <a:lvl6pPr>
              <a:defRPr sz="1272"/>
            </a:lvl6pPr>
            <a:lvl7pPr>
              <a:defRPr sz="1272"/>
            </a:lvl7pPr>
            <a:lvl8pPr>
              <a:defRPr sz="1272"/>
            </a:lvl8pPr>
            <a:lvl9pPr>
              <a:defRPr sz="1272"/>
            </a:lvl9pPr>
          </a:lstStyle>
          <a:p>
            <a:pPr lvl="0"/>
            <a:r>
              <a:rPr lang="en-US" smtClean="0"/>
              <a:t>Click to edit Master text styles</a:t>
            </a:r>
          </a:p>
          <a:p>
            <a:pPr lvl="1"/>
            <a:r>
              <a:rPr lang="en-US" smtClean="0"/>
              <a:t>Second level</a:t>
            </a:r>
          </a:p>
          <a:p>
            <a:pPr lvl="2"/>
            <a:r>
              <a:rPr lang="en-US" smtClean="0"/>
              <a:t>Third level</a:t>
            </a:r>
          </a:p>
        </p:txBody>
      </p:sp>
      <p:sp>
        <p:nvSpPr>
          <p:cNvPr id="11" name="Title Placeholder 1"/>
          <p:cNvSpPr>
            <a:spLocks noGrp="1"/>
          </p:cNvSpPr>
          <p:nvPr>
            <p:ph type="title"/>
          </p:nvPr>
        </p:nvSpPr>
        <p:spPr>
          <a:xfrm>
            <a:off x="811695" y="516835"/>
            <a:ext cx="10515600" cy="556591"/>
          </a:xfrm>
          <a:prstGeom prst="rect">
            <a:avLst/>
          </a:prstGeom>
        </p:spPr>
        <p:txBody>
          <a:bodyPr vert="horz" lIns="91440" tIns="45720" rIns="91440" bIns="45720" rtlCol="0" anchor="ctr">
            <a:normAutofit/>
          </a:bodyPr>
          <a:lstStyle>
            <a:lvl1pPr>
              <a:defRPr sz="2400"/>
            </a:lvl1pPr>
          </a:lstStyle>
          <a:p>
            <a:r>
              <a:rPr lang="en-US" smtClean="0"/>
              <a:t>Click to edit Master title style</a:t>
            </a:r>
            <a:endParaRPr lang="en-US"/>
          </a:p>
        </p:txBody>
      </p:sp>
    </p:spTree>
    <p:extLst>
      <p:ext uri="{BB962C8B-B14F-4D97-AF65-F5344CB8AC3E}">
        <p14:creationId xmlns:p14="http://schemas.microsoft.com/office/powerpoint/2010/main" val="2763160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37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 name="TextBox 13"/>
          <p:cNvSpPr txBox="1"/>
          <p:nvPr userDrawn="1"/>
        </p:nvSpPr>
        <p:spPr>
          <a:xfrm>
            <a:off x="-5200" y="6570318"/>
            <a:ext cx="12197199" cy="276999"/>
          </a:xfrm>
          <a:prstGeom prst="rect">
            <a:avLst/>
          </a:prstGeom>
          <a:solidFill>
            <a:schemeClr val="accent1">
              <a:lumMod val="20000"/>
              <a:lumOff val="80000"/>
            </a:schemeClr>
          </a:solidFill>
          <a:ln>
            <a:solidFill>
              <a:schemeClr val="bg1">
                <a:lumMod val="85000"/>
              </a:schemeClr>
            </a:solidFill>
          </a:ln>
        </p:spPr>
        <p:txBody>
          <a:bodyPr wrap="square">
            <a:spAutoFit/>
          </a:bodyPr>
          <a:lstStyle/>
          <a:p>
            <a:pPr>
              <a:defRPr/>
            </a:pPr>
            <a:endParaRPr lang="en-US" sz="1200" dirty="0">
              <a:solidFill>
                <a:prstClr val="black"/>
              </a:solidFill>
              <a:latin typeface="Arial Narrow" panose="020B0606020202030204" pitchFamily="34" charset="0"/>
            </a:endParaRPr>
          </a:p>
        </p:txBody>
      </p:sp>
      <p:sp>
        <p:nvSpPr>
          <p:cNvPr id="1028" name="Text Placeholder 7"/>
          <p:cNvSpPr>
            <a:spLocks noGrp="1"/>
          </p:cNvSpPr>
          <p:nvPr>
            <p:ph type="body" idx="1"/>
          </p:nvPr>
        </p:nvSpPr>
        <p:spPr bwMode="auto">
          <a:xfrm>
            <a:off x="423909" y="1364974"/>
            <a:ext cx="11338983" cy="500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42" name="TextBox 20"/>
          <p:cNvSpPr txBox="1">
            <a:spLocks noChangeArrowheads="1"/>
          </p:cNvSpPr>
          <p:nvPr/>
        </p:nvSpPr>
        <p:spPr bwMode="auto">
          <a:xfrm>
            <a:off x="61021" y="6599154"/>
            <a:ext cx="5588000" cy="215444"/>
          </a:xfrm>
          <a:prstGeom prst="rect">
            <a:avLst/>
          </a:prstGeom>
          <a:noFill/>
          <a:ln w="9525">
            <a:noFill/>
            <a:miter lim="800000"/>
            <a:headEnd/>
            <a:tailEnd/>
          </a:ln>
        </p:spPr>
        <p:txBody>
          <a:bodyPr lIns="0" tIns="0" rIns="0" bIns="0">
            <a:spAutoFit/>
          </a:bodyPr>
          <a:lstStyle/>
          <a:p>
            <a:pPr>
              <a:defRPr/>
            </a:pPr>
            <a:r>
              <a:rPr lang="en-US" sz="1400" dirty="0">
                <a:solidFill>
                  <a:prstClr val="black"/>
                </a:solidFill>
              </a:rPr>
              <a:t>Satyam Venture Engineering Services  </a:t>
            </a:r>
          </a:p>
        </p:txBody>
      </p:sp>
      <p:sp>
        <p:nvSpPr>
          <p:cNvPr id="1043" name="Slide Number Placeholder 5"/>
          <p:cNvSpPr txBox="1">
            <a:spLocks/>
          </p:cNvSpPr>
          <p:nvPr/>
        </p:nvSpPr>
        <p:spPr bwMode="auto">
          <a:xfrm>
            <a:off x="11609701" y="6609736"/>
            <a:ext cx="571501" cy="293687"/>
          </a:xfrm>
          <a:prstGeom prst="rect">
            <a:avLst/>
          </a:prstGeom>
          <a:noFill/>
          <a:ln w="9525">
            <a:noFill/>
            <a:miter lim="800000"/>
            <a:headEnd/>
            <a:tailEnd/>
          </a:ln>
        </p:spPr>
        <p:txBody>
          <a:bodyPr anchor="ctr"/>
          <a:lstStyle/>
          <a:p>
            <a:pPr algn="r">
              <a:defRPr/>
            </a:pPr>
            <a:fld id="{7C19EC51-3157-4335-A3AB-23C6C5FF8A2F}" type="slidenum">
              <a:rPr lang="en-US" sz="1400">
                <a:solidFill>
                  <a:prstClr val="black"/>
                </a:solidFill>
                <a:latin typeface="Arial" panose="020B0604020202020204" pitchFamily="34" charset="0"/>
                <a:cs typeface="Arial" panose="020B0604020202020204" pitchFamily="34" charset="0"/>
              </a:rPr>
              <a:pPr algn="r">
                <a:defRPr/>
              </a:pPr>
              <a:t>‹#›</a:t>
            </a:fld>
            <a:endParaRPr lang="en-US" sz="1400" dirty="0">
              <a:solidFill>
                <a:prstClr val="black"/>
              </a:solidFill>
              <a:latin typeface="Arial" panose="020B0604020202020204" pitchFamily="34" charset="0"/>
              <a:cs typeface="Arial" panose="020B0604020202020204" pitchFamily="34" charset="0"/>
            </a:endParaRPr>
          </a:p>
        </p:txBody>
      </p:sp>
      <p:cxnSp>
        <p:nvCxnSpPr>
          <p:cNvPr id="4" name="Straight Connector 3"/>
          <p:cNvCxnSpPr/>
          <p:nvPr userDrawn="1"/>
        </p:nvCxnSpPr>
        <p:spPr>
          <a:xfrm>
            <a:off x="127589" y="535290"/>
            <a:ext cx="11876568"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 name="Picture 9" descr="new-january18-2013 copy.JPG"/>
          <p:cNvPicPr>
            <a:picLocks noChangeAspect="1"/>
          </p:cNvPicPr>
          <p:nvPr userDrawn="1"/>
        </p:nvPicPr>
        <p:blipFill rotWithShape="1">
          <a:blip r:embed="rId12" cstate="email">
            <a:extLst>
              <a:ext uri="{BEBA8EAE-BF5A-486C-A8C5-ECC9F3942E4B}">
                <a14:imgProps xmlns:a14="http://schemas.microsoft.com/office/drawing/2010/main">
                  <a14:imgLayer r:embed="rId13">
                    <a14:imgEffect>
                      <a14:backgroundRemoval t="3922" b="95098" l="2954" r="96203">
                        <a14:foregroundMark x1="52321" y1="38235" x2="52321" y2="38235"/>
                        <a14:foregroundMark x1="48523" y1="42157" x2="48523" y2="42157"/>
                        <a14:foregroundMark x1="45570" y1="47059" x2="45570" y2="47059"/>
                        <a14:foregroundMark x1="45992" y1="53922" x2="45992" y2="53922"/>
                        <a14:foregroundMark x1="47679" y1="54902" x2="47679" y2="54902"/>
                        <a14:foregroundMark x1="52743" y1="52941" x2="52743" y2="52941"/>
                        <a14:foregroundMark x1="56118" y1="44118" x2="56118" y2="44118"/>
                        <a14:foregroundMark x1="66667" y1="39216" x2="66667" y2="39216"/>
                        <a14:foregroundMark x1="70042" y1="41176" x2="70042" y2="41176"/>
                        <a14:foregroundMark x1="75949" y1="64706" x2="75949" y2="64706"/>
                        <a14:foregroundMark x1="51899" y1="66667" x2="51899" y2="66667"/>
                        <a14:foregroundMark x1="48523" y1="65686" x2="48523" y2="65686"/>
                        <a14:foregroundMark x1="41772" y1="65686" x2="41772" y2="65686"/>
                        <a14:foregroundMark x1="32911" y1="65686" x2="32911" y2="65686"/>
                        <a14:foregroundMark x1="20675" y1="65686" x2="20675" y2="65686"/>
                        <a14:foregroundMark x1="12658" y1="67647" x2="12658" y2="67647"/>
                        <a14:foregroundMark x1="12658" y1="63725" x2="12658" y2="63725"/>
                        <a14:foregroundMark x1="18143" y1="62745" x2="18143" y2="62745"/>
                        <a14:foregroundMark x1="21519" y1="62745" x2="21519" y2="62745"/>
                        <a14:foregroundMark x1="26582" y1="63725" x2="26582" y2="63725"/>
                        <a14:foregroundMark x1="30380" y1="64706" x2="30380" y2="64706"/>
                        <a14:foregroundMark x1="32911" y1="65686" x2="32911" y2="65686"/>
                        <a14:foregroundMark x1="39662" y1="65686" x2="39662" y2="65686"/>
                        <a14:foregroundMark x1="42616" y1="65686" x2="42616" y2="65686"/>
                        <a14:foregroundMark x1="28270" y1="78431" x2="28270" y2="78431"/>
                        <a14:foregroundMark x1="11392" y1="80392" x2="11392" y2="80392"/>
                        <a14:foregroundMark x1="8439" y1="79412" x2="8439" y2="79412"/>
                        <a14:foregroundMark x1="13502" y1="74510" x2="13502" y2="74510"/>
                        <a14:foregroundMark x1="62447" y1="69608" x2="62447" y2="69608"/>
                        <a14:foregroundMark x1="74262" y1="78431" x2="74262" y2="78431"/>
                        <a14:foregroundMark x1="85232" y1="68627" x2="85232" y2="68627"/>
                        <a14:foregroundMark x1="87342" y1="63725" x2="87342" y2="63725"/>
                        <a14:foregroundMark x1="89873" y1="54902" x2="89873" y2="54902"/>
                        <a14:foregroundMark x1="90717" y1="49020" x2="90717" y2="49020"/>
                        <a14:foregroundMark x1="90295" y1="74510" x2="90295" y2="74510"/>
                        <a14:foregroundMark x1="68776" y1="83333" x2="68776" y2="83333"/>
                        <a14:foregroundMark x1="18987" y1="80392" x2="18987" y2="80392"/>
                        <a14:foregroundMark x1="16456" y1="82353" x2="16456" y2="82353"/>
                        <a14:foregroundMark x1="9705" y1="82353" x2="9705" y2="82353"/>
                        <a14:foregroundMark x1="8017" y1="84314" x2="8017" y2="84314"/>
                        <a14:foregroundMark x1="9283" y1="72549" x2="9283" y2="72549"/>
                      </a14:backgroundRemoval>
                    </a14:imgEffect>
                    <a14:imgEffect>
                      <a14:sharpenSoften amount="50000"/>
                    </a14:imgEffect>
                    <a14:imgEffect>
                      <a14:brightnessContrast contrast="20000"/>
                    </a14:imgEffect>
                  </a14:imgLayer>
                </a14:imgProps>
              </a:ext>
              <a:ext uri="{28A0092B-C50C-407E-A947-70E740481C1C}">
                <a14:useLocalDpi xmlns:a14="http://schemas.microsoft.com/office/drawing/2010/main"/>
              </a:ext>
            </a:extLst>
          </a:blip>
          <a:srcRect/>
          <a:stretch/>
        </p:blipFill>
        <p:spPr>
          <a:xfrm>
            <a:off x="10730844" y="-24259"/>
            <a:ext cx="1456911" cy="627906"/>
          </a:xfrm>
          <a:prstGeom prst="rect">
            <a:avLst/>
          </a:prstGeom>
        </p:spPr>
      </p:pic>
      <p:pic>
        <p:nvPicPr>
          <p:cNvPr id="3" name="Picture 2"/>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81896" y="0"/>
            <a:ext cx="1547004" cy="509190"/>
          </a:xfrm>
          <a:prstGeom prst="rect">
            <a:avLst/>
          </a:prstGeom>
        </p:spPr>
      </p:pic>
    </p:spTree>
    <p:extLst>
      <p:ext uri="{BB962C8B-B14F-4D97-AF65-F5344CB8AC3E}">
        <p14:creationId xmlns:p14="http://schemas.microsoft.com/office/powerpoint/2010/main" val="138874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txStyles>
    <p:titleStyle>
      <a:lvl1pPr algn="ctr" rtl="0" eaLnBrk="0" fontAlgn="base" hangingPunct="0">
        <a:spcBef>
          <a:spcPct val="0"/>
        </a:spcBef>
        <a:spcAft>
          <a:spcPct val="0"/>
        </a:spcAft>
        <a:defRPr lang="en-US" sz="2800" b="1" kern="1200" smtClean="0">
          <a:solidFill>
            <a:schemeClr val="tx1"/>
          </a:solidFill>
          <a:latin typeface="Arial" pitchFamily="34" charset="0"/>
          <a:ea typeface="+mj-ea"/>
          <a:cs typeface="+mj-cs"/>
        </a:defRPr>
      </a:lvl1pPr>
      <a:lvl2pPr algn="l" rtl="0" eaLnBrk="0" fontAlgn="base" hangingPunct="0">
        <a:spcBef>
          <a:spcPct val="0"/>
        </a:spcBef>
        <a:spcAft>
          <a:spcPct val="0"/>
        </a:spcAft>
        <a:defRPr sz="1529" b="1">
          <a:solidFill>
            <a:schemeClr val="bg1"/>
          </a:solidFill>
          <a:latin typeface="Arial" charset="0"/>
        </a:defRPr>
      </a:lvl2pPr>
      <a:lvl3pPr algn="l" rtl="0" eaLnBrk="0" fontAlgn="base" hangingPunct="0">
        <a:spcBef>
          <a:spcPct val="0"/>
        </a:spcBef>
        <a:spcAft>
          <a:spcPct val="0"/>
        </a:spcAft>
        <a:defRPr sz="1529" b="1">
          <a:solidFill>
            <a:schemeClr val="bg1"/>
          </a:solidFill>
          <a:latin typeface="Arial" charset="0"/>
        </a:defRPr>
      </a:lvl3pPr>
      <a:lvl4pPr algn="l" rtl="0" eaLnBrk="0" fontAlgn="base" hangingPunct="0">
        <a:spcBef>
          <a:spcPct val="0"/>
        </a:spcBef>
        <a:spcAft>
          <a:spcPct val="0"/>
        </a:spcAft>
        <a:defRPr sz="1529" b="1">
          <a:solidFill>
            <a:schemeClr val="bg1"/>
          </a:solidFill>
          <a:latin typeface="Arial" charset="0"/>
        </a:defRPr>
      </a:lvl4pPr>
      <a:lvl5pPr algn="l" rtl="0" eaLnBrk="0" fontAlgn="base" hangingPunct="0">
        <a:spcBef>
          <a:spcPct val="0"/>
        </a:spcBef>
        <a:spcAft>
          <a:spcPct val="0"/>
        </a:spcAft>
        <a:defRPr sz="1529" b="1">
          <a:solidFill>
            <a:schemeClr val="bg1"/>
          </a:solidFill>
          <a:latin typeface="Arial" charset="0"/>
        </a:defRPr>
      </a:lvl5pPr>
      <a:lvl6pPr marL="323061" algn="ctr" rtl="0" eaLnBrk="1" fontAlgn="base" hangingPunct="1">
        <a:spcBef>
          <a:spcPct val="0"/>
        </a:spcBef>
        <a:spcAft>
          <a:spcPct val="0"/>
        </a:spcAft>
        <a:defRPr sz="3110">
          <a:solidFill>
            <a:schemeClr val="tx1"/>
          </a:solidFill>
          <a:latin typeface="Calibri" pitchFamily="34" charset="0"/>
        </a:defRPr>
      </a:lvl6pPr>
      <a:lvl7pPr marL="646121" algn="ctr" rtl="0" eaLnBrk="1" fontAlgn="base" hangingPunct="1">
        <a:spcBef>
          <a:spcPct val="0"/>
        </a:spcBef>
        <a:spcAft>
          <a:spcPct val="0"/>
        </a:spcAft>
        <a:defRPr sz="3110">
          <a:solidFill>
            <a:schemeClr val="tx1"/>
          </a:solidFill>
          <a:latin typeface="Calibri" pitchFamily="34" charset="0"/>
        </a:defRPr>
      </a:lvl7pPr>
      <a:lvl8pPr marL="969182" algn="ctr" rtl="0" eaLnBrk="1" fontAlgn="base" hangingPunct="1">
        <a:spcBef>
          <a:spcPct val="0"/>
        </a:spcBef>
        <a:spcAft>
          <a:spcPct val="0"/>
        </a:spcAft>
        <a:defRPr sz="3110">
          <a:solidFill>
            <a:schemeClr val="tx1"/>
          </a:solidFill>
          <a:latin typeface="Calibri" pitchFamily="34" charset="0"/>
        </a:defRPr>
      </a:lvl8pPr>
      <a:lvl9pPr marL="1292242" algn="ctr" rtl="0" eaLnBrk="1" fontAlgn="base" hangingPunct="1">
        <a:spcBef>
          <a:spcPct val="0"/>
        </a:spcBef>
        <a:spcAft>
          <a:spcPct val="0"/>
        </a:spcAft>
        <a:defRPr sz="3110">
          <a:solidFill>
            <a:schemeClr val="tx1"/>
          </a:solidFill>
          <a:latin typeface="Calibri" pitchFamily="34" charset="0"/>
        </a:defRPr>
      </a:lvl9pPr>
    </p:titleStyle>
    <p:bodyStyle>
      <a:lvl1pPr marL="160638" indent="-160638" algn="l" rtl="0" eaLnBrk="0" fontAlgn="base" hangingPunct="0">
        <a:spcBef>
          <a:spcPct val="20000"/>
        </a:spcBef>
        <a:spcAft>
          <a:spcPct val="0"/>
        </a:spcAft>
        <a:buFont typeface="Arial" panose="020B0604020202020204" pitchFamily="34" charset="0"/>
        <a:buChar char="•"/>
        <a:defRPr b="1" kern="1200">
          <a:solidFill>
            <a:schemeClr val="tx1"/>
          </a:solidFill>
          <a:latin typeface="Arial" pitchFamily="34" charset="0"/>
          <a:ea typeface="+mn-ea"/>
          <a:cs typeface="+mn-cs"/>
        </a:defRPr>
      </a:lvl1pPr>
      <a:lvl2pPr marL="322432" indent="-160638"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mn-cs"/>
        </a:defRPr>
      </a:lvl2pPr>
      <a:lvl3pPr marL="484226" indent="-160638"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mn-cs"/>
        </a:defRPr>
      </a:lvl3pPr>
      <a:lvl4pPr marL="635618" indent="-150237"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mn-cs"/>
        </a:defRPr>
      </a:lvl4pPr>
      <a:lvl5pPr marL="808968" indent="-172195"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mn-cs"/>
        </a:defRPr>
      </a:lvl5pPr>
      <a:lvl6pPr marL="1776833" indent="-161531" algn="l" defTabSz="646121" rtl="0" eaLnBrk="1" latinLnBrk="0" hangingPunct="1">
        <a:spcBef>
          <a:spcPct val="20000"/>
        </a:spcBef>
        <a:buFont typeface="Arial" pitchFamily="34" charset="0"/>
        <a:buChar char="•"/>
        <a:defRPr sz="1413" kern="1200">
          <a:solidFill>
            <a:schemeClr val="tx1"/>
          </a:solidFill>
          <a:latin typeface="+mn-lt"/>
          <a:ea typeface="+mn-ea"/>
          <a:cs typeface="+mn-cs"/>
        </a:defRPr>
      </a:lvl6pPr>
      <a:lvl7pPr marL="2099894" indent="-161531" algn="l" defTabSz="646121" rtl="0" eaLnBrk="1" latinLnBrk="0" hangingPunct="1">
        <a:spcBef>
          <a:spcPct val="20000"/>
        </a:spcBef>
        <a:buFont typeface="Arial" pitchFamily="34" charset="0"/>
        <a:buChar char="•"/>
        <a:defRPr sz="1413" kern="1200">
          <a:solidFill>
            <a:schemeClr val="tx1"/>
          </a:solidFill>
          <a:latin typeface="+mn-lt"/>
          <a:ea typeface="+mn-ea"/>
          <a:cs typeface="+mn-cs"/>
        </a:defRPr>
      </a:lvl7pPr>
      <a:lvl8pPr marL="2422955" indent="-161531" algn="l" defTabSz="646121" rtl="0" eaLnBrk="1" latinLnBrk="0" hangingPunct="1">
        <a:spcBef>
          <a:spcPct val="20000"/>
        </a:spcBef>
        <a:buFont typeface="Arial" pitchFamily="34" charset="0"/>
        <a:buChar char="•"/>
        <a:defRPr sz="1413" kern="1200">
          <a:solidFill>
            <a:schemeClr val="tx1"/>
          </a:solidFill>
          <a:latin typeface="+mn-lt"/>
          <a:ea typeface="+mn-ea"/>
          <a:cs typeface="+mn-cs"/>
        </a:defRPr>
      </a:lvl8pPr>
      <a:lvl9pPr marL="2746014" indent="-161531" algn="l" defTabSz="646121" rtl="0" eaLnBrk="1" latinLnBrk="0" hangingPunct="1">
        <a:spcBef>
          <a:spcPct val="20000"/>
        </a:spcBef>
        <a:buFont typeface="Arial" pitchFamily="34" charset="0"/>
        <a:buChar char="•"/>
        <a:defRPr sz="1413" kern="1200">
          <a:solidFill>
            <a:schemeClr val="tx1"/>
          </a:solidFill>
          <a:latin typeface="+mn-lt"/>
          <a:ea typeface="+mn-ea"/>
          <a:cs typeface="+mn-cs"/>
        </a:defRPr>
      </a:lvl9pPr>
    </p:bodyStyle>
    <p:otherStyle>
      <a:defPPr>
        <a:defRPr lang="en-US"/>
      </a:defPPr>
      <a:lvl1pPr marL="0" algn="l" defTabSz="646121" rtl="0" eaLnBrk="1" latinLnBrk="0" hangingPunct="1">
        <a:defRPr sz="1272" kern="1200">
          <a:solidFill>
            <a:schemeClr val="tx1"/>
          </a:solidFill>
          <a:latin typeface="+mn-lt"/>
          <a:ea typeface="+mn-ea"/>
          <a:cs typeface="+mn-cs"/>
        </a:defRPr>
      </a:lvl1pPr>
      <a:lvl2pPr marL="323061" algn="l" defTabSz="646121" rtl="0" eaLnBrk="1" latinLnBrk="0" hangingPunct="1">
        <a:defRPr sz="1272" kern="1200">
          <a:solidFill>
            <a:schemeClr val="tx1"/>
          </a:solidFill>
          <a:latin typeface="+mn-lt"/>
          <a:ea typeface="+mn-ea"/>
          <a:cs typeface="+mn-cs"/>
        </a:defRPr>
      </a:lvl2pPr>
      <a:lvl3pPr marL="646121" algn="l" defTabSz="646121" rtl="0" eaLnBrk="1" latinLnBrk="0" hangingPunct="1">
        <a:defRPr sz="1272" kern="1200">
          <a:solidFill>
            <a:schemeClr val="tx1"/>
          </a:solidFill>
          <a:latin typeface="+mn-lt"/>
          <a:ea typeface="+mn-ea"/>
          <a:cs typeface="+mn-cs"/>
        </a:defRPr>
      </a:lvl3pPr>
      <a:lvl4pPr marL="969182" algn="l" defTabSz="646121" rtl="0" eaLnBrk="1" latinLnBrk="0" hangingPunct="1">
        <a:defRPr sz="1272" kern="1200">
          <a:solidFill>
            <a:schemeClr val="tx1"/>
          </a:solidFill>
          <a:latin typeface="+mn-lt"/>
          <a:ea typeface="+mn-ea"/>
          <a:cs typeface="+mn-cs"/>
        </a:defRPr>
      </a:lvl4pPr>
      <a:lvl5pPr marL="1292242" algn="l" defTabSz="646121" rtl="0" eaLnBrk="1" latinLnBrk="0" hangingPunct="1">
        <a:defRPr sz="1272" kern="1200">
          <a:solidFill>
            <a:schemeClr val="tx1"/>
          </a:solidFill>
          <a:latin typeface="+mn-lt"/>
          <a:ea typeface="+mn-ea"/>
          <a:cs typeface="+mn-cs"/>
        </a:defRPr>
      </a:lvl5pPr>
      <a:lvl6pPr marL="1615302" algn="l" defTabSz="646121" rtl="0" eaLnBrk="1" latinLnBrk="0" hangingPunct="1">
        <a:defRPr sz="1272" kern="1200">
          <a:solidFill>
            <a:schemeClr val="tx1"/>
          </a:solidFill>
          <a:latin typeface="+mn-lt"/>
          <a:ea typeface="+mn-ea"/>
          <a:cs typeface="+mn-cs"/>
        </a:defRPr>
      </a:lvl6pPr>
      <a:lvl7pPr marL="1938363" algn="l" defTabSz="646121" rtl="0" eaLnBrk="1" latinLnBrk="0" hangingPunct="1">
        <a:defRPr sz="1272" kern="1200">
          <a:solidFill>
            <a:schemeClr val="tx1"/>
          </a:solidFill>
          <a:latin typeface="+mn-lt"/>
          <a:ea typeface="+mn-ea"/>
          <a:cs typeface="+mn-cs"/>
        </a:defRPr>
      </a:lvl7pPr>
      <a:lvl8pPr marL="2261423" algn="l" defTabSz="646121" rtl="0" eaLnBrk="1" latinLnBrk="0" hangingPunct="1">
        <a:defRPr sz="1272" kern="1200">
          <a:solidFill>
            <a:schemeClr val="tx1"/>
          </a:solidFill>
          <a:latin typeface="+mn-lt"/>
          <a:ea typeface="+mn-ea"/>
          <a:cs typeface="+mn-cs"/>
        </a:defRPr>
      </a:lvl8pPr>
      <a:lvl9pPr marL="2584484" algn="l" defTabSz="646121" rtl="0" eaLnBrk="1" latinLnBrk="0" hangingPunct="1">
        <a:defRPr sz="12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 result for industry ico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2" y="874582"/>
            <a:ext cx="567690" cy="429260"/>
          </a:xfrm>
          <a:prstGeom prst="rect">
            <a:avLst/>
          </a:prstGeom>
          <a:noFill/>
          <a:ln>
            <a:noFill/>
          </a:ln>
        </p:spPr>
      </p:pic>
      <p:sp>
        <p:nvSpPr>
          <p:cNvPr id="5" name="Rectangle 4"/>
          <p:cNvSpPr/>
          <p:nvPr/>
        </p:nvSpPr>
        <p:spPr>
          <a:xfrm>
            <a:off x="1081703" y="904546"/>
            <a:ext cx="2082621" cy="369332"/>
          </a:xfrm>
          <a:prstGeom prst="rect">
            <a:avLst/>
          </a:prstGeom>
        </p:spPr>
        <p:txBody>
          <a:bodyPr wrap="none">
            <a:spAutoFit/>
          </a:bodyPr>
          <a:lstStyle/>
          <a:p>
            <a:r>
              <a:rPr lang="en-IN" b="1" u="sng" dirty="0">
                <a:latin typeface="Arial" panose="020B0604020202020204" pitchFamily="34" charset="0"/>
                <a:ea typeface="Calibri" panose="020F0502020204030204" pitchFamily="34" charset="0"/>
              </a:rPr>
              <a:t>Customer </a:t>
            </a:r>
            <a:r>
              <a:rPr lang="en-IN" b="1" u="sng" dirty="0" smtClean="0">
                <a:latin typeface="Arial" panose="020B0604020202020204" pitchFamily="34" charset="0"/>
                <a:ea typeface="Calibri" panose="020F0502020204030204" pitchFamily="34" charset="0"/>
              </a:rPr>
              <a:t>Details</a:t>
            </a:r>
            <a:endParaRPr lang="en-IN" u="sng" dirty="0"/>
          </a:p>
        </p:txBody>
      </p:sp>
      <p:sp>
        <p:nvSpPr>
          <p:cNvPr id="6" name="Rectangle 5"/>
          <p:cNvSpPr/>
          <p:nvPr/>
        </p:nvSpPr>
        <p:spPr>
          <a:xfrm>
            <a:off x="339202" y="1532729"/>
            <a:ext cx="10835304" cy="830997"/>
          </a:xfrm>
          <a:prstGeom prst="rect">
            <a:avLst/>
          </a:prstGeom>
        </p:spPr>
        <p:txBody>
          <a:bodyPr wrap="square">
            <a:spAutoFit/>
          </a:bodyPr>
          <a:lstStyle/>
          <a:p>
            <a:r>
              <a:rPr lang="en-IN" sz="1600" dirty="0" smtClean="0">
                <a:latin typeface="Arial" panose="020B0604020202020204" pitchFamily="34" charset="0"/>
                <a:ea typeface="Calibri" panose="020F0502020204030204" pitchFamily="34" charset="0"/>
              </a:rPr>
              <a:t>ZF </a:t>
            </a:r>
            <a:r>
              <a:rPr lang="en-IN" sz="1600" dirty="0">
                <a:latin typeface="Arial" panose="020B0604020202020204" pitchFamily="34" charset="0"/>
                <a:ea typeface="Calibri" panose="020F0502020204030204" pitchFamily="34" charset="0"/>
              </a:rPr>
              <a:t>Friedrichshafen AG, Germany is the major Tier-1 Supplier to major automotive OEMs like BMW, Mercedes-Benz, Porsche Ford, GM &amp; Fiat etc., across the globe. ZF is main Customer to SATVEN in Product Design (CAD/CAE) for last 20 Years, (India as well as in Europe, NA and APAC regions</a:t>
            </a:r>
            <a:r>
              <a:rPr lang="en-IN" sz="1600" dirty="0" smtClean="0">
                <a:latin typeface="Arial" panose="020B0604020202020204" pitchFamily="34" charset="0"/>
                <a:ea typeface="Calibri" panose="020F0502020204030204" pitchFamily="34" charset="0"/>
              </a:rPr>
              <a:t>).</a:t>
            </a:r>
            <a:endParaRPr lang="en-IN" sz="1600" dirty="0"/>
          </a:p>
        </p:txBody>
      </p:sp>
      <p:pic>
        <p:nvPicPr>
          <p:cNvPr id="7" name="Picture 6" descr="Image result for scope icon"/>
          <p:cNvPicPr/>
          <p:nvPr/>
        </p:nvPicPr>
        <p:blipFill rotWithShape="1">
          <a:blip r:embed="rId3" cstate="print">
            <a:extLst>
              <a:ext uri="{28A0092B-C50C-407E-A947-70E740481C1C}">
                <a14:useLocalDpi xmlns:a14="http://schemas.microsoft.com/office/drawing/2010/main" val="0"/>
              </a:ext>
            </a:extLst>
          </a:blip>
          <a:srcRect l="10337" t="9695" r="10926" b="10886"/>
          <a:stretch/>
        </p:blipFill>
        <p:spPr bwMode="auto">
          <a:xfrm>
            <a:off x="366712" y="2629156"/>
            <a:ext cx="567690" cy="598219"/>
          </a:xfrm>
          <a:prstGeom prst="rect">
            <a:avLst/>
          </a:prstGeom>
          <a:noFill/>
          <a:ln>
            <a:noFill/>
          </a:ln>
          <a:extLst>
            <a:ext uri="{53640926-AAD7-44D8-BBD7-CCE9431645EC}">
              <a14:shadowObscured xmlns:a14="http://schemas.microsoft.com/office/drawing/2010/main"/>
            </a:ext>
          </a:extLst>
        </p:spPr>
      </p:pic>
      <p:sp>
        <p:nvSpPr>
          <p:cNvPr id="8" name="Rectangle 7"/>
          <p:cNvSpPr/>
          <p:nvPr/>
        </p:nvSpPr>
        <p:spPr>
          <a:xfrm>
            <a:off x="1081703" y="2743599"/>
            <a:ext cx="1796326" cy="369332"/>
          </a:xfrm>
          <a:prstGeom prst="rect">
            <a:avLst/>
          </a:prstGeom>
        </p:spPr>
        <p:txBody>
          <a:bodyPr wrap="none">
            <a:spAutoFit/>
          </a:bodyPr>
          <a:lstStyle/>
          <a:p>
            <a:r>
              <a:rPr lang="en-IN" b="1" u="sng" dirty="0">
                <a:latin typeface="Arial" panose="020B0604020202020204" pitchFamily="34" charset="0"/>
                <a:ea typeface="Calibri" panose="020F0502020204030204" pitchFamily="34" charset="0"/>
              </a:rPr>
              <a:t>Scope of </a:t>
            </a:r>
            <a:r>
              <a:rPr lang="en-IN" b="1" u="sng" dirty="0" smtClean="0">
                <a:latin typeface="Arial" panose="020B0604020202020204" pitchFamily="34" charset="0"/>
                <a:ea typeface="Calibri" panose="020F0502020204030204" pitchFamily="34" charset="0"/>
              </a:rPr>
              <a:t>Work</a:t>
            </a:r>
            <a:endParaRPr lang="en-IN" u="sng" dirty="0"/>
          </a:p>
        </p:txBody>
      </p:sp>
      <p:sp>
        <p:nvSpPr>
          <p:cNvPr id="9" name="Rectangle 2"/>
          <p:cNvSpPr>
            <a:spLocks noChangeArrowheads="1"/>
          </p:cNvSpPr>
          <p:nvPr/>
        </p:nvSpPr>
        <p:spPr bwMode="auto">
          <a:xfrm>
            <a:off x="352957" y="3462479"/>
            <a:ext cx="1080779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Analyze the current Manufacturing processes and enhancement in the Assembly line in terms of Process, Cycle Time &amp; Line Efficiency. </a:t>
            </a:r>
          </a:p>
          <a:p>
            <a:pPr marL="742950" lvl="1" indent="-285750" eaLnBrk="0" fontAlgn="base" hangingPunct="0">
              <a:spcBef>
                <a:spcPct val="0"/>
              </a:spcBef>
              <a:spcAft>
                <a:spcPct val="0"/>
              </a:spcAft>
              <a:buFont typeface="Arial" panose="020B0604020202020204" pitchFamily="34" charset="0"/>
              <a:buChar char="•"/>
            </a:pPr>
            <a:r>
              <a:rPr kumimoji="0" lang="en-US" altLang="en-US" sz="1600" b="0" i="0"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rPr>
              <a:t> To carryout operator ergonomic study for the assembly process              </a:t>
            </a:r>
            <a:endParaRPr kumimoji="0" lang="en-US" altLang="en-US" sz="1600" b="0" i="0" u="none" strike="noStrike" cap="none" normalizeH="0" baseline="0" dirty="0" smtClean="0">
              <a:ln>
                <a:noFill/>
              </a:ln>
              <a:effectLst/>
              <a:latin typeface="Arial" panose="020B0604020202020204" pitchFamily="34" charset="0"/>
            </a:endParaRPr>
          </a:p>
        </p:txBody>
      </p:sp>
      <p:sp>
        <p:nvSpPr>
          <p:cNvPr id="13" name="Rectangle 12"/>
          <p:cNvSpPr/>
          <p:nvPr/>
        </p:nvSpPr>
        <p:spPr>
          <a:xfrm>
            <a:off x="1636798" y="134311"/>
            <a:ext cx="9124973" cy="356235"/>
          </a:xfrm>
          <a:prstGeom prst="rect">
            <a:avLst/>
          </a:prstGeom>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20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Electric </a:t>
            </a:r>
            <a:r>
              <a:rPr lang="en-IN"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Power Steering (EPS) Assembly Line Virtual Manufacturing </a:t>
            </a:r>
            <a:r>
              <a:rPr lang="en-IN" sz="20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POC</a:t>
            </a:r>
            <a:endParaRPr lang="en-IN"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7755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Image result for solution ICO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713" y="938215"/>
            <a:ext cx="541841" cy="517145"/>
          </a:xfrm>
          <a:prstGeom prst="rect">
            <a:avLst/>
          </a:prstGeom>
          <a:noFill/>
          <a:ln>
            <a:solidFill>
              <a:schemeClr val="tx1"/>
            </a:solidFill>
          </a:ln>
        </p:spPr>
      </p:pic>
      <p:sp>
        <p:nvSpPr>
          <p:cNvPr id="11" name="Rectangle 10"/>
          <p:cNvSpPr/>
          <p:nvPr/>
        </p:nvSpPr>
        <p:spPr>
          <a:xfrm>
            <a:off x="1029577" y="1012121"/>
            <a:ext cx="1582484" cy="369332"/>
          </a:xfrm>
          <a:prstGeom prst="rect">
            <a:avLst/>
          </a:prstGeom>
        </p:spPr>
        <p:txBody>
          <a:bodyPr wrap="none">
            <a:spAutoFit/>
          </a:bodyPr>
          <a:lstStyle/>
          <a:p>
            <a:r>
              <a:rPr lang="en-IN" b="1" u="sng" dirty="0">
                <a:latin typeface="Arial" panose="020B0604020202020204" pitchFamily="34" charset="0"/>
                <a:ea typeface="Calibri" panose="020F0502020204030204" pitchFamily="34" charset="0"/>
              </a:rPr>
              <a:t>Our </a:t>
            </a:r>
            <a:r>
              <a:rPr lang="en-IN" b="1" u="sng" dirty="0" smtClean="0">
                <a:latin typeface="Arial" panose="020B0604020202020204" pitchFamily="34" charset="0"/>
                <a:ea typeface="Calibri" panose="020F0502020204030204" pitchFamily="34" charset="0"/>
              </a:rPr>
              <a:t>Solution</a:t>
            </a:r>
            <a:endParaRPr lang="en-IN" u="sng" dirty="0"/>
          </a:p>
        </p:txBody>
      </p:sp>
      <p:sp>
        <p:nvSpPr>
          <p:cNvPr id="26" name="Rectangle 26"/>
          <p:cNvSpPr>
            <a:spLocks noChangeArrowheads="1"/>
          </p:cNvSpPr>
          <p:nvPr/>
        </p:nvSpPr>
        <p:spPr bwMode="auto">
          <a:xfrm>
            <a:off x="366713" y="1649088"/>
            <a:ext cx="107808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742950" lvl="1" indent="-285750" eaLnBrk="0" fontAlgn="base" hangingPunct="0">
              <a:spcBef>
                <a:spcPct val="0"/>
              </a:spcBef>
              <a:spcAft>
                <a:spcPct val="0"/>
              </a:spcAft>
              <a:buFont typeface="Courier New" panose="02070309020205020404" pitchFamily="49" charset="0"/>
              <a:buChar char="o"/>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Current EPS Assembly Line 3D –Layout developed and each Assembly line (Pre-Line, Main-Line &amp; Testing-Line) Processes simulated.</a:t>
            </a:r>
          </a:p>
          <a:p>
            <a:pPr marL="285750" marR="0" lvl="0" indent="-28575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endPar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eaLnBrk="0" fontAlgn="base" hangingPunct="0">
              <a:spcBef>
                <a:spcPct val="0"/>
              </a:spcBef>
              <a:spcAft>
                <a:spcPct val="0"/>
              </a:spcAft>
              <a:buFont typeface="Courier New" panose="02070309020205020404" pitchFamily="49" charset="0"/>
              <a:buChar char="o"/>
            </a:pPr>
            <a:r>
              <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Identified and areas of issues and accordingly updated fixtures, Processes and Human related activities</a:t>
            </a:r>
          </a:p>
          <a:p>
            <a:pPr marL="285750" marR="0" lvl="0" indent="-28575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endParaRPr kumimoji="0" lang="en-US" altLang="en-US" sz="16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eaLnBrk="0" fontAlgn="base" hangingPunct="0">
              <a:spcBef>
                <a:spcPct val="0"/>
              </a:spcBef>
              <a:spcAft>
                <a:spcPct val="0"/>
              </a:spcAft>
              <a:buFont typeface="Courier New" panose="02070309020205020404" pitchFamily="49" charset="0"/>
              <a:buChar char="o"/>
            </a:pPr>
            <a:r>
              <a:rPr kumimoji="0" lang="en-US" altLang="en-US" sz="1600" b="0" i="0" u="none" strike="noStrike" cap="none" normalizeH="0" baseline="0" dirty="0" smtClean="0">
                <a:ln>
                  <a:noFill/>
                </a:ln>
                <a:solidFill>
                  <a:schemeClr val="tx1"/>
                </a:solidFill>
                <a:effectLst/>
                <a:latin typeface="Arial" panose="020B0604020202020204" pitchFamily="34" charset="0"/>
              </a:rPr>
              <a:t>Ergonomic study out identified the areas of improvement</a:t>
            </a:r>
          </a:p>
        </p:txBody>
      </p:sp>
      <p:grpSp>
        <p:nvGrpSpPr>
          <p:cNvPr id="28" name="Group 27"/>
          <p:cNvGrpSpPr/>
          <p:nvPr/>
        </p:nvGrpSpPr>
        <p:grpSpPr>
          <a:xfrm>
            <a:off x="3234895" y="3265391"/>
            <a:ext cx="5827967" cy="2860628"/>
            <a:chOff x="-1758100" y="-50715"/>
            <a:chExt cx="10670384" cy="5175568"/>
          </a:xfrm>
        </p:grpSpPr>
        <p:pic>
          <p:nvPicPr>
            <p:cNvPr id="29" name="Picture 28"/>
            <p:cNvPicPr>
              <a:picLocks noChangeAspect="1"/>
            </p:cNvPicPr>
            <p:nvPr/>
          </p:nvPicPr>
          <p:blipFill rotWithShape="1">
            <a:blip r:embed="rId3" cstate="print">
              <a:extLst>
                <a:ext uri="{28A0092B-C50C-407E-A947-70E740481C1C}">
                  <a14:useLocalDpi xmlns:a14="http://schemas.microsoft.com/office/drawing/2010/main" val="0"/>
                </a:ext>
              </a:extLst>
            </a:blip>
            <a:srcRect l="16477" t="15524" r="14949" b="22828"/>
            <a:stretch/>
          </p:blipFill>
          <p:spPr>
            <a:xfrm>
              <a:off x="-1758100" y="130980"/>
              <a:ext cx="9296400" cy="4950123"/>
            </a:xfrm>
            <a:prstGeom prst="rect">
              <a:avLst/>
            </a:prstGeom>
            <a:ln>
              <a:noFill/>
            </a:ln>
          </p:spPr>
        </p:pic>
        <p:sp>
          <p:nvSpPr>
            <p:cNvPr id="30" name="Oval 29"/>
            <p:cNvSpPr/>
            <p:nvPr/>
          </p:nvSpPr>
          <p:spPr>
            <a:xfrm>
              <a:off x="3967387" y="-50715"/>
              <a:ext cx="3395494" cy="1022079"/>
            </a:xfrm>
            <a:prstGeom prst="ellipse">
              <a:avLst/>
            </a:prstGeom>
            <a:solidFill>
              <a:srgbClr val="FFFF99"/>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Aft>
                  <a:spcPts val="0"/>
                </a:spcAft>
              </a:pPr>
              <a:r>
                <a:rPr lang="en-US" sz="800" kern="1200">
                  <a:solidFill>
                    <a:srgbClr val="000000"/>
                  </a:solidFill>
                  <a:effectLst/>
                  <a:latin typeface="Arial" panose="020B0604020202020204" pitchFamily="34" charset="0"/>
                  <a:ea typeface="Times New Roman" panose="02020603050405020304" pitchFamily="18" charset="0"/>
                </a:rPr>
                <a:t>Main Line</a:t>
              </a:r>
              <a:endParaRPr lang="en-IN" sz="1200">
                <a:effectLst/>
                <a:latin typeface="Times New Roman" panose="02020603050405020304" pitchFamily="18" charset="0"/>
                <a:ea typeface="Times New Roman" panose="02020603050405020304" pitchFamily="18" charset="0"/>
              </a:endParaRPr>
            </a:p>
          </p:txBody>
        </p:sp>
        <p:sp>
          <p:nvSpPr>
            <p:cNvPr id="31" name="Oval 30"/>
            <p:cNvSpPr/>
            <p:nvPr/>
          </p:nvSpPr>
          <p:spPr>
            <a:xfrm>
              <a:off x="667230" y="4240718"/>
              <a:ext cx="3300161" cy="884135"/>
            </a:xfrm>
            <a:prstGeom prst="ellipse">
              <a:avLst/>
            </a:prstGeom>
            <a:solidFill>
              <a:srgbClr val="FFFF99"/>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Aft>
                  <a:spcPts val="0"/>
                </a:spcAft>
              </a:pPr>
              <a:r>
                <a:rPr lang="en-US" sz="800" kern="1200">
                  <a:solidFill>
                    <a:srgbClr val="000000"/>
                  </a:solidFill>
                  <a:effectLst/>
                  <a:latin typeface="Arial" panose="020B0604020202020204" pitchFamily="34" charset="0"/>
                  <a:ea typeface="Times New Roman" panose="02020603050405020304" pitchFamily="18" charset="0"/>
                </a:rPr>
                <a:t>Pre-Line</a:t>
              </a:r>
              <a:endParaRPr lang="en-IN" sz="1200">
                <a:effectLst/>
                <a:latin typeface="Times New Roman" panose="02020603050405020304" pitchFamily="18" charset="0"/>
                <a:ea typeface="Times New Roman" panose="02020603050405020304" pitchFamily="18" charset="0"/>
              </a:endParaRPr>
            </a:p>
          </p:txBody>
        </p:sp>
        <p:sp>
          <p:nvSpPr>
            <p:cNvPr id="32" name="Oval 31"/>
            <p:cNvSpPr/>
            <p:nvPr/>
          </p:nvSpPr>
          <p:spPr>
            <a:xfrm>
              <a:off x="5450855" y="4071237"/>
              <a:ext cx="3461429" cy="908126"/>
            </a:xfrm>
            <a:prstGeom prst="ellipse">
              <a:avLst/>
            </a:prstGeom>
            <a:solidFill>
              <a:srgbClr val="FFFF99"/>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Aft>
                  <a:spcPts val="0"/>
                </a:spcAft>
              </a:pPr>
              <a:r>
                <a:rPr lang="en-US" sz="800" kern="1200">
                  <a:solidFill>
                    <a:srgbClr val="000000"/>
                  </a:solidFill>
                  <a:effectLst/>
                  <a:latin typeface="Arial" panose="020B0604020202020204" pitchFamily="34" charset="0"/>
                  <a:ea typeface="Times New Roman" panose="02020603050405020304" pitchFamily="18" charset="0"/>
                </a:rPr>
                <a:t>Test Line</a:t>
              </a:r>
              <a:endParaRPr lang="en-IN" sz="1200">
                <a:effectLst/>
                <a:latin typeface="Times New Roman" panose="02020603050405020304" pitchFamily="18" charset="0"/>
                <a:ea typeface="Times New Roman" panose="02020603050405020304" pitchFamily="18" charset="0"/>
              </a:endParaRPr>
            </a:p>
          </p:txBody>
        </p:sp>
      </p:grpSp>
      <p:sp>
        <p:nvSpPr>
          <p:cNvPr id="14" name="Rectangle 13"/>
          <p:cNvSpPr/>
          <p:nvPr/>
        </p:nvSpPr>
        <p:spPr>
          <a:xfrm>
            <a:off x="1636798" y="134311"/>
            <a:ext cx="9124973" cy="356235"/>
          </a:xfrm>
          <a:prstGeom prst="rect">
            <a:avLst/>
          </a:prstGeom>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20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Electric </a:t>
            </a:r>
            <a:r>
              <a:rPr lang="en-IN"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Power Steering (EPS) Assembly Line Virtual Manufacturing </a:t>
            </a:r>
            <a:r>
              <a:rPr lang="en-IN" sz="20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POC</a:t>
            </a:r>
            <a:endParaRPr lang="en-IN"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641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Image result for enhancemet ico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367" y="820039"/>
            <a:ext cx="599160" cy="574917"/>
          </a:xfrm>
          <a:prstGeom prst="rect">
            <a:avLst/>
          </a:prstGeom>
          <a:noFill/>
          <a:ln>
            <a:noFill/>
          </a:ln>
        </p:spPr>
      </p:pic>
      <p:sp>
        <p:nvSpPr>
          <p:cNvPr id="2" name="Rectangle 1"/>
          <p:cNvSpPr/>
          <p:nvPr/>
        </p:nvSpPr>
        <p:spPr>
          <a:xfrm>
            <a:off x="1008527" y="919481"/>
            <a:ext cx="3275256" cy="373757"/>
          </a:xfrm>
          <a:prstGeom prst="rect">
            <a:avLst/>
          </a:prstGeom>
        </p:spPr>
        <p:txBody>
          <a:bodyPr wrap="none">
            <a:spAutoFit/>
          </a:bodyPr>
          <a:lstStyle/>
          <a:p>
            <a:pPr>
              <a:lnSpc>
                <a:spcPct val="107000"/>
              </a:lnSpc>
              <a:spcAft>
                <a:spcPts val="800"/>
              </a:spcAft>
            </a:pPr>
            <a:r>
              <a:rPr lang="en-IN" b="1" u="sng" dirty="0" smtClean="0">
                <a:latin typeface="Arial" panose="020B0604020202020204" pitchFamily="34" charset="0"/>
                <a:ea typeface="Times New Roman" panose="02020603050405020304" pitchFamily="18" charset="0"/>
                <a:cs typeface="Times New Roman" panose="02020603050405020304" pitchFamily="18" charset="0"/>
              </a:rPr>
              <a:t>Suggestion / Enhancements</a:t>
            </a:r>
            <a:endParaRPr lang="en-IN" sz="1400" u="sng"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09367" y="1647387"/>
            <a:ext cx="10765137" cy="3201326"/>
          </a:xfrm>
          <a:prstGeom prst="rect">
            <a:avLst/>
          </a:prstGeom>
        </p:spPr>
        <p:txBody>
          <a:bodyPr wrap="square">
            <a:spAutoFit/>
          </a:bodyPr>
          <a:lstStyle/>
          <a:p>
            <a:pPr marL="742950" lvl="1" indent="-285750">
              <a:lnSpc>
                <a:spcPct val="107000"/>
              </a:lnSpc>
              <a:spcAft>
                <a:spcPts val="800"/>
              </a:spcAft>
              <a:buFont typeface="Courier New" panose="02070309020205020404" pitchFamily="49" charset="0"/>
              <a:buChar char="o"/>
            </a:pPr>
            <a:r>
              <a:rPr lang="en-IN" sz="1600" dirty="0" smtClean="0">
                <a:latin typeface="Arial" panose="020B0604020202020204" pitchFamily="34" charset="0"/>
                <a:ea typeface="Calibri" panose="020F0502020204030204" pitchFamily="34" charset="0"/>
                <a:cs typeface="Arial" panose="020B0604020202020204" pitchFamily="34" charset="0"/>
              </a:rPr>
              <a:t>Conveyor </a:t>
            </a:r>
            <a:r>
              <a:rPr lang="en-IN" sz="1600" dirty="0">
                <a:latin typeface="Arial" panose="020B0604020202020204" pitchFamily="34" charset="0"/>
                <a:ea typeface="Calibri" panose="020F0502020204030204" pitchFamily="34" charset="0"/>
                <a:cs typeface="Arial" panose="020B0604020202020204" pitchFamily="34" charset="0"/>
              </a:rPr>
              <a:t>can be used to transfer Pinion HSG from OP35A to OP35B. Housing is transferred manually from one station to other. By installing conveyor, both these stations can be included in the pre-line for continuous production &amp; operator fatigue is reduced. </a:t>
            </a:r>
            <a:endParaRPr lang="en-IN" sz="1600" dirty="0" smtClean="0">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endParaRPr lang="en-IN" sz="1600" dirty="0" smtClean="0">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IN" sz="1600" dirty="0" smtClean="0">
                <a:latin typeface="Arial" panose="020B0604020202020204" pitchFamily="34" charset="0"/>
                <a:ea typeface="Calibri" panose="020F0502020204030204" pitchFamily="34" charset="0"/>
                <a:cs typeface="Arial" panose="020B0604020202020204" pitchFamily="34" charset="0"/>
              </a:rPr>
              <a:t>By </a:t>
            </a:r>
            <a:r>
              <a:rPr lang="en-IN" sz="1600" dirty="0">
                <a:latin typeface="Arial" panose="020B0604020202020204" pitchFamily="34" charset="0"/>
                <a:ea typeface="Calibri" panose="020F0502020204030204" pitchFamily="34" charset="0"/>
                <a:cs typeface="Arial" panose="020B0604020202020204" pitchFamily="34" charset="0"/>
              </a:rPr>
              <a:t>rotating EPP loading fixture by 90°, Space between the fixtures has been increased which </a:t>
            </a:r>
            <a:r>
              <a:rPr lang="en-IN" sz="1600" dirty="0" smtClean="0">
                <a:latin typeface="Arial" panose="020B0604020202020204" pitchFamily="34" charset="0"/>
                <a:ea typeface="Calibri" panose="020F0502020204030204" pitchFamily="34" charset="0"/>
                <a:cs typeface="Arial" panose="020B0604020202020204" pitchFamily="34" charset="0"/>
              </a:rPr>
              <a:t>gave more comfort for the operator to perform task.</a:t>
            </a:r>
          </a:p>
          <a:p>
            <a:pPr marL="742950" lvl="1" indent="-285750">
              <a:buFont typeface="Courier New" panose="02070309020205020404" pitchFamily="49" charset="0"/>
              <a:buChar char="o"/>
            </a:pPr>
            <a:endParaRPr lang="en-IN" sz="1600" dirty="0" smtClean="0">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endParaRPr lang="en-IN" sz="16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Courier New" panose="02070309020205020404" pitchFamily="49" charset="0"/>
              <a:buChar char="o"/>
            </a:pPr>
            <a:r>
              <a:rPr lang="en-IN" sz="1600" dirty="0">
                <a:latin typeface="Arial" panose="020B0604020202020204" pitchFamily="34" charset="0"/>
                <a:ea typeface="Calibri" panose="020F0502020204030204" pitchFamily="34" charset="0"/>
              </a:rPr>
              <a:t>Fixture modification: Clamp in the fixture can be modified such that loading / unloading of parts will not have interference with it when it is in open position.</a:t>
            </a:r>
            <a:br>
              <a:rPr lang="en-IN" sz="1600" dirty="0">
                <a:latin typeface="Arial" panose="020B0604020202020204" pitchFamily="34" charset="0"/>
                <a:ea typeface="Calibri" panose="020F0502020204030204" pitchFamily="34" charset="0"/>
              </a:rPr>
            </a:br>
            <a:r>
              <a:rPr lang="en-IN" sz="1600" dirty="0">
                <a:latin typeface="Arial" panose="020B0604020202020204" pitchFamily="34" charset="0"/>
                <a:ea typeface="Calibri" panose="020F0502020204030204" pitchFamily="34" charset="0"/>
              </a:rPr>
              <a:t>These type of modifications can be implemented in the complete assembly line for collision free environment</a:t>
            </a:r>
            <a:endParaRPr lang="en-IN" sz="1600" dirty="0"/>
          </a:p>
          <a:p>
            <a:pPr marL="742950" lvl="1" indent="-285750">
              <a:buFont typeface="Courier New" panose="02070309020205020404" pitchFamily="49" charset="0"/>
              <a:buChar char="o"/>
            </a:pPr>
            <a:endParaRPr lang="en-IN" sz="1600" dirty="0" smtClean="0">
              <a:latin typeface="Arial" panose="020B0604020202020204" pitchFamily="34" charset="0"/>
              <a:ea typeface="Calibri" panose="020F0502020204030204" pitchFamily="34" charset="0"/>
              <a:cs typeface="Arial" panose="020B0604020202020204" pitchFamily="34" charset="0"/>
            </a:endParaRPr>
          </a:p>
        </p:txBody>
      </p:sp>
      <p:sp>
        <p:nvSpPr>
          <p:cNvPr id="9" name="Rectangle 8"/>
          <p:cNvSpPr/>
          <p:nvPr/>
        </p:nvSpPr>
        <p:spPr>
          <a:xfrm>
            <a:off x="1636798" y="134311"/>
            <a:ext cx="9124973" cy="356235"/>
          </a:xfrm>
          <a:prstGeom prst="rect">
            <a:avLst/>
          </a:prstGeom>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20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Electric </a:t>
            </a:r>
            <a:r>
              <a:rPr lang="en-IN"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Power Steering (EPS) Assembly Line Virtual Manufacturing </a:t>
            </a:r>
            <a:r>
              <a:rPr lang="en-IN" sz="20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POC</a:t>
            </a:r>
            <a:endParaRPr lang="en-IN"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884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 result for BENIFITS"/>
          <p:cNvPicPr/>
          <p:nvPr/>
        </p:nvPicPr>
        <p:blipFill rotWithShape="1">
          <a:blip r:embed="rId2" cstate="print">
            <a:extLst>
              <a:ext uri="{28A0092B-C50C-407E-A947-70E740481C1C}">
                <a14:useLocalDpi xmlns:a14="http://schemas.microsoft.com/office/drawing/2010/main" val="0"/>
              </a:ext>
            </a:extLst>
          </a:blip>
          <a:srcRect l="17855"/>
          <a:stretch/>
        </p:blipFill>
        <p:spPr bwMode="auto">
          <a:xfrm>
            <a:off x="394241" y="675658"/>
            <a:ext cx="600841" cy="521129"/>
          </a:xfrm>
          <a:prstGeom prst="rect">
            <a:avLst/>
          </a:prstGeom>
          <a:noFill/>
          <a:ln>
            <a:solidFill>
              <a:schemeClr val="accent1">
                <a:alpha val="82000"/>
              </a:schemeClr>
            </a:solidFill>
          </a:ln>
          <a:extLst>
            <a:ext uri="{53640926-AAD7-44D8-BBD7-CCE9431645EC}">
              <a14:shadowObscured xmlns:a14="http://schemas.microsoft.com/office/drawing/2010/main"/>
            </a:ext>
          </a:extLst>
        </p:spPr>
      </p:pic>
      <p:sp>
        <p:nvSpPr>
          <p:cNvPr id="5" name="Rectangle 4"/>
          <p:cNvSpPr/>
          <p:nvPr/>
        </p:nvSpPr>
        <p:spPr>
          <a:xfrm>
            <a:off x="1089212" y="741874"/>
            <a:ext cx="1095172" cy="373757"/>
          </a:xfrm>
          <a:prstGeom prst="rect">
            <a:avLst/>
          </a:prstGeom>
        </p:spPr>
        <p:txBody>
          <a:bodyPr wrap="none">
            <a:spAutoFit/>
          </a:bodyPr>
          <a:lstStyle/>
          <a:p>
            <a:pPr>
              <a:lnSpc>
                <a:spcPct val="107000"/>
              </a:lnSpc>
              <a:spcBef>
                <a:spcPts val="200"/>
              </a:spcBef>
              <a:spcAft>
                <a:spcPts val="0"/>
              </a:spcAft>
            </a:pPr>
            <a:r>
              <a:rPr lang="en-IN" b="1" u="sng" dirty="0" smtClean="0">
                <a:latin typeface="Arial" panose="020B0604020202020204" pitchFamily="34" charset="0"/>
                <a:ea typeface="Times New Roman" panose="02020603050405020304" pitchFamily="18" charset="0"/>
                <a:cs typeface="Times New Roman" panose="02020603050405020304" pitchFamily="18" charset="0"/>
              </a:rPr>
              <a:t>Benefits</a:t>
            </a:r>
            <a:endParaRPr lang="en-IN" b="1" u="sng"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Rectangle 5"/>
          <p:cNvSpPr/>
          <p:nvPr/>
        </p:nvSpPr>
        <p:spPr>
          <a:xfrm>
            <a:off x="394240" y="1343209"/>
            <a:ext cx="10753371" cy="2424895"/>
          </a:xfrm>
          <a:prstGeom prst="rect">
            <a:avLst/>
          </a:prstGeom>
        </p:spPr>
        <p:txBody>
          <a:bodyPr wrap="square">
            <a:spAutoFit/>
          </a:bodyPr>
          <a:lstStyle/>
          <a:p>
            <a:pPr>
              <a:lnSpc>
                <a:spcPct val="107000"/>
              </a:lnSpc>
              <a:spcAft>
                <a:spcPts val="800"/>
              </a:spcAft>
            </a:pPr>
            <a:r>
              <a:rPr lang="en-IN" sz="1600" dirty="0" smtClean="0">
                <a:latin typeface="Arial" panose="020B0604020202020204" pitchFamily="34" charset="0"/>
                <a:ea typeface="Calibri" panose="020F0502020204030204" pitchFamily="34" charset="0"/>
                <a:cs typeface="Arial" panose="020B0604020202020204" pitchFamily="34" charset="0"/>
              </a:rPr>
              <a:t>Customer </a:t>
            </a:r>
            <a:r>
              <a:rPr lang="en-IN" sz="1600" dirty="0">
                <a:latin typeface="Arial" panose="020B0604020202020204" pitchFamily="34" charset="0"/>
                <a:ea typeface="Calibri" panose="020F0502020204030204" pitchFamily="34" charset="0"/>
                <a:cs typeface="Arial" panose="020B0604020202020204" pitchFamily="34" charset="0"/>
              </a:rPr>
              <a:t>is able to visualize the Assembly Line Virtually before implementing on the shop floor for the layout Enhancements as below:</a:t>
            </a:r>
          </a:p>
          <a:p>
            <a:pPr marL="800100" lvl="1" indent="-342900">
              <a:lnSpc>
                <a:spcPct val="150000"/>
              </a:lnSpc>
              <a:buFont typeface="Courier New" panose="02070309020205020404" pitchFamily="49" charset="0"/>
              <a:buChar char="o"/>
            </a:pPr>
            <a:r>
              <a:rPr lang="en-IN" sz="1600" dirty="0">
                <a:latin typeface="Arial" panose="020B0604020202020204" pitchFamily="34" charset="0"/>
                <a:ea typeface="Calibri" panose="020F0502020204030204" pitchFamily="34" charset="0"/>
                <a:cs typeface="Arial" panose="020B0604020202020204" pitchFamily="34" charset="0"/>
              </a:rPr>
              <a:t>Introduction of material handling equipment from Pre-Line to Main-Line (Manipulator) </a:t>
            </a:r>
          </a:p>
          <a:p>
            <a:pPr marL="800100" lvl="1" indent="-342900">
              <a:lnSpc>
                <a:spcPct val="150000"/>
              </a:lnSpc>
              <a:buFont typeface="Courier New" panose="02070309020205020404" pitchFamily="49" charset="0"/>
              <a:buChar char="o"/>
            </a:pPr>
            <a:r>
              <a:rPr lang="en-IN" sz="1600" dirty="0">
                <a:latin typeface="Arial" panose="020B0604020202020204" pitchFamily="34" charset="0"/>
                <a:ea typeface="Calibri" panose="020F0502020204030204" pitchFamily="34" charset="0"/>
                <a:cs typeface="Arial" panose="020B0604020202020204" pitchFamily="34" charset="0"/>
              </a:rPr>
              <a:t>Optimizing cycle time &amp; assembly line balancing – 18 ~20% </a:t>
            </a:r>
          </a:p>
          <a:p>
            <a:pPr marL="800100" lvl="1" indent="-342900">
              <a:lnSpc>
                <a:spcPct val="150000"/>
              </a:lnSpc>
              <a:spcAft>
                <a:spcPts val="800"/>
              </a:spcAft>
              <a:buFont typeface="Courier New" panose="02070309020205020404" pitchFamily="49" charset="0"/>
              <a:buChar char="o"/>
            </a:pPr>
            <a:r>
              <a:rPr lang="en-IN" sz="1600" dirty="0">
                <a:latin typeface="Arial" panose="020B0604020202020204" pitchFamily="34" charset="0"/>
                <a:ea typeface="Calibri" panose="020F0502020204030204" pitchFamily="34" charset="0"/>
                <a:cs typeface="Arial" panose="020B0604020202020204" pitchFamily="34" charset="0"/>
              </a:rPr>
              <a:t>Reduction in rejections as the processes are Automated (7 in Pre-Line &amp; 5 in Main-Line stations) </a:t>
            </a:r>
          </a:p>
          <a:p>
            <a:r>
              <a:rPr lang="en-IN" sz="1600" dirty="0">
                <a:latin typeface="Arial" panose="020B0604020202020204" pitchFamily="34" charset="0"/>
                <a:ea typeface="Calibri" panose="020F0502020204030204" pitchFamily="34" charset="0"/>
                <a:cs typeface="Arial" panose="020B0604020202020204" pitchFamily="34" charset="0"/>
              </a:rPr>
              <a:t>Improved process to have ease of visibility &amp; accessibility for an operator to perform tasks &amp; prevent Musculoskeletal Disorders (MSDs), less operator Fatigue.</a:t>
            </a:r>
            <a:endParaRPr lang="en-IN" sz="1600" dirty="0">
              <a:latin typeface="Arial" panose="020B0604020202020204" pitchFamily="34" charset="0"/>
              <a:cs typeface="Arial" panose="020B0604020202020204" pitchFamily="34" charset="0"/>
            </a:endParaRPr>
          </a:p>
        </p:txBody>
      </p:sp>
      <p:pic>
        <p:nvPicPr>
          <p:cNvPr id="10" name="Picture 9" descr="Image result for customer testimonials ico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542" y="3914526"/>
            <a:ext cx="637540" cy="637540"/>
          </a:xfrm>
          <a:prstGeom prst="rect">
            <a:avLst/>
          </a:prstGeom>
          <a:noFill/>
          <a:ln>
            <a:noFill/>
          </a:ln>
        </p:spPr>
      </p:pic>
      <p:sp>
        <p:nvSpPr>
          <p:cNvPr id="9" name="Rectangle 8"/>
          <p:cNvSpPr/>
          <p:nvPr/>
        </p:nvSpPr>
        <p:spPr>
          <a:xfrm>
            <a:off x="1089212" y="4046958"/>
            <a:ext cx="9278470" cy="373757"/>
          </a:xfrm>
          <a:prstGeom prst="rect">
            <a:avLst/>
          </a:prstGeom>
        </p:spPr>
        <p:txBody>
          <a:bodyPr wrap="square">
            <a:spAutoFit/>
          </a:bodyPr>
          <a:lstStyle/>
          <a:p>
            <a:pPr>
              <a:lnSpc>
                <a:spcPct val="107000"/>
              </a:lnSpc>
              <a:spcBef>
                <a:spcPts val="200"/>
              </a:spcBef>
              <a:spcAft>
                <a:spcPts val="0"/>
              </a:spcAft>
            </a:pPr>
            <a:r>
              <a:rPr lang="en-IN" b="1" u="sng" dirty="0" smtClean="0">
                <a:latin typeface="Arial" panose="020B0604020202020204" pitchFamily="34" charset="0"/>
                <a:ea typeface="Times New Roman" panose="02020603050405020304" pitchFamily="18" charset="0"/>
                <a:cs typeface="Times New Roman" panose="02020603050405020304" pitchFamily="18" charset="0"/>
              </a:rPr>
              <a:t>Customer </a:t>
            </a:r>
            <a:r>
              <a:rPr lang="en-IN" b="1" u="sng" dirty="0">
                <a:latin typeface="Arial" panose="020B0604020202020204" pitchFamily="34" charset="0"/>
                <a:ea typeface="Times New Roman" panose="02020603050405020304" pitchFamily="18" charset="0"/>
                <a:cs typeface="Times New Roman" panose="02020603050405020304" pitchFamily="18" charset="0"/>
              </a:rPr>
              <a:t>Testimonial from ZF Germany &amp; NA on ZF - EPS </a:t>
            </a:r>
            <a:r>
              <a:rPr lang="en-IN" b="1" u="sng" dirty="0" smtClean="0">
                <a:latin typeface="Arial" panose="020B0604020202020204" pitchFamily="34" charset="0"/>
                <a:ea typeface="Times New Roman" panose="02020603050405020304" pitchFamily="18" charset="0"/>
                <a:cs typeface="Times New Roman" panose="02020603050405020304" pitchFamily="18" charset="0"/>
              </a:rPr>
              <a:t>POC</a:t>
            </a:r>
            <a:endParaRPr lang="en-IN" sz="2000" b="1" u="sng"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394240" y="4698488"/>
            <a:ext cx="10645796" cy="830997"/>
          </a:xfrm>
          <a:prstGeom prst="rect">
            <a:avLst/>
          </a:prstGeom>
        </p:spPr>
        <p:txBody>
          <a:bodyPr wrap="square">
            <a:spAutoFit/>
          </a:bodyPr>
          <a:lstStyle/>
          <a:p>
            <a:pPr>
              <a:lnSpc>
                <a:spcPct val="150000"/>
              </a:lnSpc>
              <a:spcAft>
                <a:spcPts val="800"/>
              </a:spcAft>
            </a:pPr>
            <a:r>
              <a:rPr lang="en-IN" sz="1600" i="1" dirty="0" smtClean="0">
                <a:latin typeface="Arial" panose="020B0604020202020204" pitchFamily="34" charset="0"/>
                <a:ea typeface="Calibri" panose="020F0502020204030204" pitchFamily="34" charset="0"/>
                <a:cs typeface="Times New Roman" panose="02020603050405020304" pitchFamily="18" charset="0"/>
              </a:rPr>
              <a:t>	We </a:t>
            </a:r>
            <a:r>
              <a:rPr lang="en-IN" sz="1600" i="1" dirty="0">
                <a:latin typeface="Arial" panose="020B0604020202020204" pitchFamily="34" charset="0"/>
                <a:ea typeface="Calibri" panose="020F0502020204030204" pitchFamily="34" charset="0"/>
                <a:cs typeface="Times New Roman" panose="02020603050405020304" pitchFamily="18" charset="0"/>
              </a:rPr>
              <a:t>are very much impressed with the POC presentation and we would like to implement Digital Manufacturing related activities in our European plants.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1636798" y="134311"/>
            <a:ext cx="9124973" cy="356235"/>
          </a:xfrm>
          <a:prstGeom prst="rect">
            <a:avLst/>
          </a:prstGeom>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N" sz="20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Electric </a:t>
            </a:r>
            <a:r>
              <a:rPr lang="en-IN" sz="20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Power Steering (EPS) Assembly Line Virtual Manufacturing </a:t>
            </a:r>
            <a:r>
              <a:rPr lang="en-IN" sz="20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POC</a:t>
            </a:r>
            <a:endParaRPr lang="en-IN"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0433231"/>
      </p:ext>
    </p:extLst>
  </p:cSld>
  <p:clrMapOvr>
    <a:masterClrMapping/>
  </p:clrMapOvr>
</p:sld>
</file>

<file path=ppt/theme/theme1.xml><?xml version="1.0" encoding="utf-8"?>
<a:theme xmlns:a="http://schemas.openxmlformats.org/drawingml/2006/main" name="SVE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31</TotalTime>
  <Words>402</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Narrow</vt:lpstr>
      <vt:lpstr>Calibri</vt:lpstr>
      <vt:lpstr>Calibri Light</vt:lpstr>
      <vt:lpstr>Courier New</vt:lpstr>
      <vt:lpstr>Times New Roman</vt:lpstr>
      <vt:lpstr>SVES template</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Srinivasan_Tr</dc:creator>
  <cp:lastModifiedBy>Srinivasan_Tr</cp:lastModifiedBy>
  <cp:revision>13</cp:revision>
  <dcterms:created xsi:type="dcterms:W3CDTF">2021-06-17T05:13:48Z</dcterms:created>
  <dcterms:modified xsi:type="dcterms:W3CDTF">2022-01-10T01:37:02Z</dcterms:modified>
</cp:coreProperties>
</file>